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Lst>
  <p:sldSz cx="9144000" cy="6858000" type="screen4x3"/>
  <p:notesSz cx="6858000" cy="9144000"/>
  <p:defaultTex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721" autoAdjust="0"/>
    <p:restoredTop sz="94662" autoAdjust="0"/>
  </p:normalViewPr>
  <p:slideViewPr>
    <p:cSldViewPr>
      <p:cViewPr>
        <p:scale>
          <a:sx n="80" d="100"/>
          <a:sy n="80" d="100"/>
        </p:scale>
        <p:origin x="-1212" y="19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200" d="100"/>
        <a:sy n="200"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ableStyles" Target="tableStyles.xml"/><Relationship Id="rId20" Type="http://schemas.openxmlformats.org/officeDocument/2006/relationships/viewProps" Target="viewProps.xml"/><Relationship Id="rId2" Type="http://schemas.openxmlformats.org/officeDocument/2006/relationships/theme" Target="theme/theme1.xml"/><Relationship Id="rId19" Type="http://schemas.openxmlformats.org/officeDocument/2006/relationships/presProps" Target="presProps.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vi-V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1DAC05-8183-4950-AB65-16A0BA1BFE86}" type="datetimeFigureOut">
              <a:rPr lang="vi-VN" smtClean="0"/>
            </a:fld>
            <a:endParaRPr lang="vi-V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vi-V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vi-V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vi-V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1551CB-3A2D-49A0-9A73-DF4ECB8D521A}" type="slidenum">
              <a:rPr lang="vi-VN" smtClean="0"/>
            </a:fld>
            <a:endParaRPr lang="vi-V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dirty="0"/>
          </a:p>
        </p:txBody>
      </p:sp>
      <p:sp>
        <p:nvSpPr>
          <p:cNvPr id="4" name="Slide Number Placeholder 3"/>
          <p:cNvSpPr>
            <a:spLocks noGrp="1"/>
          </p:cNvSpPr>
          <p:nvPr>
            <p:ph type="sldNum" sz="quarter" idx="10"/>
          </p:nvPr>
        </p:nvSpPr>
        <p:spPr/>
        <p:txBody>
          <a:bodyPr/>
          <a:lstStyle/>
          <a:p>
            <a:fld id="{751551CB-3A2D-49A0-9A73-DF4ECB8D521A}" type="slidenum">
              <a:rPr lang="vi-VN" smtClean="0"/>
            </a:fld>
            <a:endParaRPr lang="vi-V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305"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p>
            <a:fld id="{DC96FC16-4F9A-42C2-AC74-67814E6FDC8D}" type="datetimeFigureOut">
              <a:rPr lang="vi-VN" smtClean="0"/>
            </a:fld>
            <a:endParaRPr lang="vi-VN"/>
          </a:p>
        </p:txBody>
      </p:sp>
      <p:sp>
        <p:nvSpPr>
          <p:cNvPr id="20" name="Footer Placeholder 19"/>
          <p:cNvSpPr>
            <a:spLocks noGrp="1"/>
          </p:cNvSpPr>
          <p:nvPr>
            <p:ph type="ftr" sz="quarter" idx="11"/>
          </p:nvPr>
        </p:nvSpPr>
        <p:spPr/>
        <p:txBody>
          <a:bodyPr/>
          <a:lstStyle/>
          <a:p>
            <a:endParaRPr lang="vi-VN"/>
          </a:p>
        </p:txBody>
      </p:sp>
      <p:sp>
        <p:nvSpPr>
          <p:cNvPr id="10" name="Slide Number Placeholder 9"/>
          <p:cNvSpPr>
            <a:spLocks noGrp="1"/>
          </p:cNvSpPr>
          <p:nvPr>
            <p:ph type="sldNum" sz="quarter" idx="12"/>
          </p:nvPr>
        </p:nvSpPr>
        <p:spPr/>
        <p:txBody>
          <a:bodyPr/>
          <a:lstStyle/>
          <a:p>
            <a:fld id="{A7AAC5F9-AD39-4397-9016-93DDF4713AE3}" type="slidenum">
              <a:rPr lang="vi-VN" smtClean="0"/>
            </a:fld>
            <a:endParaRPr lang="vi-VN"/>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C96FC16-4F9A-42C2-AC74-67814E6FDC8D}" type="datetimeFigureOut">
              <a:rPr lang="vi-VN" smtClean="0"/>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A7AAC5F9-AD39-4397-9016-93DDF4713AE3}" type="slidenum">
              <a:rPr lang="vi-VN" smtClean="0"/>
            </a:fld>
            <a:endParaRPr lang="vi-V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415"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endParaRPr kumimoji="0" lang="en-US" smtClean="0"/>
          </a:p>
        </p:txBody>
      </p:sp>
      <p:sp>
        <p:nvSpPr>
          <p:cNvPr id="4" name="Date Placeholder 3"/>
          <p:cNvSpPr>
            <a:spLocks noGrp="1"/>
          </p:cNvSpPr>
          <p:nvPr>
            <p:ph type="dt" sz="half" idx="10"/>
          </p:nvPr>
        </p:nvSpPr>
        <p:spPr/>
        <p:txBody>
          <a:bodyPr/>
          <a:lstStyle/>
          <a:p>
            <a:fld id="{DC96FC16-4F9A-42C2-AC74-67814E6FDC8D}" type="datetimeFigureOut">
              <a:rPr lang="vi-VN" smtClean="0"/>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A7AAC5F9-AD39-4397-9016-93DDF4713AE3}" type="slidenum">
              <a:rPr lang="vi-VN" smtClean="0"/>
            </a:fld>
            <a:endParaRPr lang="vi-VN"/>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C96FC16-4F9A-42C2-AC74-67814E6FDC8D}" type="datetimeFigureOut">
              <a:rPr lang="vi-VN" smtClean="0"/>
            </a:fld>
            <a:endParaRPr lang="vi-VN"/>
          </a:p>
        </p:txBody>
      </p:sp>
      <p:sp>
        <p:nvSpPr>
          <p:cNvPr id="6" name="Footer Placeholder 5"/>
          <p:cNvSpPr>
            <a:spLocks noGrp="1"/>
          </p:cNvSpPr>
          <p:nvPr>
            <p:ph type="ftr" sz="quarter" idx="11"/>
          </p:nvPr>
        </p:nvSpPr>
        <p:spPr/>
        <p:txBody>
          <a:bodyPr/>
          <a:lstStyle/>
          <a:p>
            <a:endParaRPr lang="vi-VN"/>
          </a:p>
        </p:txBody>
      </p:sp>
      <p:sp>
        <p:nvSpPr>
          <p:cNvPr id="7" name="Slide Number Placeholder 6"/>
          <p:cNvSpPr>
            <a:spLocks noGrp="1"/>
          </p:cNvSpPr>
          <p:nvPr>
            <p:ph type="sldNum" sz="quarter" idx="12"/>
          </p:nvPr>
        </p:nvSpPr>
        <p:spPr/>
        <p:txBody>
          <a:bodyPr/>
          <a:lstStyle/>
          <a:p>
            <a:fld id="{A7AAC5F9-AD39-4397-9016-93DDF4713AE3}" type="slidenum">
              <a:rPr lang="vi-VN" smtClean="0"/>
            </a:fld>
            <a:endParaRPr lang="vi-V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showMasterSp="0">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135"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endParaRPr kumimoji="0" lang="en-US" smtClean="0"/>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135"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endParaRPr kumimoji="0" lang="en-US" smtClean="0"/>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065"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065"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DC96FC16-4F9A-42C2-AC74-67814E6FDC8D}" type="datetimeFigureOut">
              <a:rPr lang="vi-VN" smtClean="0"/>
            </a:fld>
            <a:endParaRPr lang="vi-VN"/>
          </a:p>
        </p:txBody>
      </p:sp>
      <p:sp>
        <p:nvSpPr>
          <p:cNvPr id="8" name="Footer Placeholder 7"/>
          <p:cNvSpPr>
            <a:spLocks noGrp="1"/>
          </p:cNvSpPr>
          <p:nvPr>
            <p:ph type="ftr" sz="quarter" idx="11"/>
          </p:nvPr>
        </p:nvSpPr>
        <p:spPr/>
        <p:txBody>
          <a:bodyPr/>
          <a:lstStyle/>
          <a:p>
            <a:endParaRPr lang="vi-VN"/>
          </a:p>
        </p:txBody>
      </p:sp>
      <p:sp>
        <p:nvSpPr>
          <p:cNvPr id="9" name="Slide Number Placeholder 8"/>
          <p:cNvSpPr>
            <a:spLocks noGrp="1"/>
          </p:cNvSpPr>
          <p:nvPr>
            <p:ph type="sldNum" sz="quarter" idx="12"/>
          </p:nvPr>
        </p:nvSpPr>
        <p:spPr/>
        <p:txBody>
          <a:bodyPr/>
          <a:lstStyle/>
          <a:p>
            <a:fld id="{A7AAC5F9-AD39-4397-9016-93DDF4713AE3}" type="slidenum">
              <a:rPr lang="vi-VN" smtClean="0"/>
            </a:fld>
            <a:endParaRPr lang="vi-V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C96FC16-4F9A-42C2-AC74-67814E6FDC8D}" type="datetimeFigureOut">
              <a:rPr lang="vi-VN" smtClean="0"/>
            </a:fld>
            <a:endParaRPr lang="vi-VN"/>
          </a:p>
        </p:txBody>
      </p:sp>
      <p:sp>
        <p:nvSpPr>
          <p:cNvPr id="4" name="Footer Placeholder 3"/>
          <p:cNvSpPr>
            <a:spLocks noGrp="1"/>
          </p:cNvSpPr>
          <p:nvPr>
            <p:ph type="ftr" sz="quarter" idx="11"/>
          </p:nvPr>
        </p:nvSpPr>
        <p:spPr/>
        <p:txBody>
          <a:bodyPr/>
          <a:lstStyle/>
          <a:p>
            <a:endParaRPr lang="vi-VN"/>
          </a:p>
        </p:txBody>
      </p:sp>
      <p:sp>
        <p:nvSpPr>
          <p:cNvPr id="5" name="Slide Number Placeholder 4"/>
          <p:cNvSpPr>
            <a:spLocks noGrp="1"/>
          </p:cNvSpPr>
          <p:nvPr>
            <p:ph type="sldNum" sz="quarter" idx="12"/>
          </p:nvPr>
        </p:nvSpPr>
        <p:spPr/>
        <p:txBody>
          <a:bodyPr/>
          <a:lstStyle/>
          <a:p>
            <a:fld id="{A7AAC5F9-AD39-4397-9016-93DDF4713AE3}" type="slidenum">
              <a:rPr lang="vi-VN" smtClean="0"/>
            </a:fld>
            <a:endParaRPr lang="vi-V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showMasterSp="0">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Date Placeholder 1"/>
          <p:cNvSpPr>
            <a:spLocks noGrp="1"/>
          </p:cNvSpPr>
          <p:nvPr>
            <p:ph type="dt" sz="half" idx="10"/>
          </p:nvPr>
        </p:nvSpPr>
        <p:spPr/>
        <p:txBody>
          <a:bodyPr/>
          <a:lstStyle/>
          <a:p>
            <a:fld id="{DC96FC16-4F9A-42C2-AC74-67814E6FDC8D}" type="datetimeFigureOut">
              <a:rPr lang="vi-VN" smtClean="0"/>
            </a:fld>
            <a:endParaRPr lang="vi-VN"/>
          </a:p>
        </p:txBody>
      </p:sp>
      <p:sp>
        <p:nvSpPr>
          <p:cNvPr id="3" name="Footer Placeholder 2"/>
          <p:cNvSpPr>
            <a:spLocks noGrp="1"/>
          </p:cNvSpPr>
          <p:nvPr>
            <p:ph type="ftr" sz="quarter" idx="11"/>
          </p:nvPr>
        </p:nvSpPr>
        <p:spPr/>
        <p:txBody>
          <a:bodyPr/>
          <a:lstStyle/>
          <a:p>
            <a:endParaRPr lang="vi-VN"/>
          </a:p>
        </p:txBody>
      </p:sp>
      <p:sp>
        <p:nvSpPr>
          <p:cNvPr id="4" name="Slide Number Placeholder 3"/>
          <p:cNvSpPr>
            <a:spLocks noGrp="1"/>
          </p:cNvSpPr>
          <p:nvPr>
            <p:ph type="sldNum" sz="quarter" idx="12"/>
          </p:nvPr>
        </p:nvSpPr>
        <p:spPr/>
        <p:txBody>
          <a:bodyPr/>
          <a:lstStyle/>
          <a:p>
            <a:fld id="{A7AAC5F9-AD39-4397-9016-93DDF4713AE3}" type="slidenum">
              <a:rPr lang="vi-VN" smtClean="0"/>
            </a:fld>
            <a:endParaRPr lang="vi-VN"/>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endParaRPr kumimoji="0" lang="en-US" smtClean="0"/>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C96FC16-4F9A-42C2-AC74-67814E6FDC8D}" type="datetimeFigureOut">
              <a:rPr lang="vi-VN" smtClean="0"/>
            </a:fld>
            <a:endParaRPr lang="vi-VN"/>
          </a:p>
        </p:txBody>
      </p:sp>
      <p:sp>
        <p:nvSpPr>
          <p:cNvPr id="6" name="Footer Placeholder 5"/>
          <p:cNvSpPr>
            <a:spLocks noGrp="1"/>
          </p:cNvSpPr>
          <p:nvPr>
            <p:ph type="ftr" sz="quarter" idx="11"/>
          </p:nvPr>
        </p:nvSpPr>
        <p:spPr/>
        <p:txBody>
          <a:bodyPr/>
          <a:lstStyle/>
          <a:p>
            <a:endParaRPr lang="vi-VN"/>
          </a:p>
        </p:txBody>
      </p:sp>
      <p:sp>
        <p:nvSpPr>
          <p:cNvPr id="7" name="Slide Number Placeholder 6"/>
          <p:cNvSpPr>
            <a:spLocks noGrp="1"/>
          </p:cNvSpPr>
          <p:nvPr>
            <p:ph type="sldNum" sz="quarter" idx="12"/>
          </p:nvPr>
        </p:nvSpPr>
        <p:spPr/>
        <p:txBody>
          <a:bodyPr/>
          <a:lstStyle/>
          <a:p>
            <a:fld id="{A7AAC5F9-AD39-4397-9016-93DDF4713AE3}" type="slidenum">
              <a:rPr lang="vi-VN" smtClean="0"/>
            </a:fld>
            <a:endParaRPr lang="vi-V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DC96FC16-4F9A-42C2-AC74-67814E6FDC8D}" type="datetimeFigureOut">
              <a:rPr lang="vi-VN" smtClean="0"/>
            </a:fld>
            <a:endParaRPr lang="vi-VN"/>
          </a:p>
        </p:txBody>
      </p:sp>
      <p:sp>
        <p:nvSpPr>
          <p:cNvPr id="6" name="Footer Placeholder 5"/>
          <p:cNvSpPr>
            <a:spLocks noGrp="1"/>
          </p:cNvSpPr>
          <p:nvPr>
            <p:ph type="ftr" sz="quarter" idx="11"/>
          </p:nvPr>
        </p:nvSpPr>
        <p:spPr/>
        <p:txBody>
          <a:bodyPr/>
          <a:lstStyle/>
          <a:p>
            <a:endParaRPr lang="vi-VN"/>
          </a:p>
        </p:txBody>
      </p:sp>
      <p:sp>
        <p:nvSpPr>
          <p:cNvPr id="7" name="Slide Number Placeholder 6"/>
          <p:cNvSpPr>
            <a:spLocks noGrp="1"/>
          </p:cNvSpPr>
          <p:nvPr>
            <p:ph type="sldNum" sz="quarter" idx="12"/>
          </p:nvPr>
        </p:nvSpPr>
        <p:spPr/>
        <p:txBody>
          <a:bodyPr/>
          <a:lstStyle/>
          <a:p>
            <a:fld id="{A7AAC5F9-AD39-4397-9016-93DDF4713AE3}" type="slidenum">
              <a:rPr lang="vi-VN" smtClean="0"/>
            </a:fld>
            <a:endParaRPr lang="vi-VN"/>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210" algn="l" rtl="0" eaLnBrk="1" latinLnBrk="0" hangingPunct="1">
              <a:lnSpc>
                <a:spcPts val="3000"/>
              </a:lnSpc>
              <a:spcBef>
                <a:spcPts val="600"/>
              </a:spcBef>
              <a:buClr>
                <a:schemeClr val="accent1"/>
              </a:buClr>
              <a:buSzPct val="80000"/>
              <a:buFont typeface="Wingdings 2" panose="05020102010507070707"/>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endParaRPr kumimoji="0" lang="en-US" smtClean="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C96FC16-4F9A-42C2-AC74-67814E6FDC8D}" type="datetimeFigureOut">
              <a:rPr lang="vi-VN" smtClean="0"/>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A7AAC5F9-AD39-4397-9016-93DDF4713AE3}" type="slidenum">
              <a:rPr lang="vi-VN" smtClean="0"/>
            </a:fld>
            <a:endParaRPr lang="vi-V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C96FC16-4F9A-42C2-AC74-67814E6FDC8D}" type="datetimeFigureOut">
              <a:rPr lang="vi-VN" smtClean="0"/>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A7AAC5F9-AD39-4397-9016-93DDF4713AE3}" type="slidenum">
              <a:rPr lang="vi-VN" smtClean="0"/>
            </a:fld>
            <a:endParaRPr lang="vi-VN"/>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en-US" smtClean="0"/>
              <a:t>Click to edit Master text styles</a:t>
            </a:r>
            <a:endParaRPr kumimoji="0" lang="en-US" smtClean="0"/>
          </a:p>
          <a:p>
            <a:pPr lvl="1" eaLnBrk="1" latinLnBrk="0" hangingPunct="1"/>
            <a:r>
              <a:rPr kumimoji="0" lang="en-US" smtClean="0"/>
              <a:t>Second level</a:t>
            </a:r>
            <a:endParaRPr kumimoji="0" lang="en-US" smtClean="0"/>
          </a:p>
          <a:p>
            <a:pPr lvl="2" eaLnBrk="1" latinLnBrk="0" hangingPunct="1"/>
            <a:r>
              <a:rPr kumimoji="0" lang="en-US" smtClean="0"/>
              <a:t>Third level</a:t>
            </a:r>
            <a:endParaRPr kumimoji="0" lang="en-US" smtClean="0"/>
          </a:p>
          <a:p>
            <a:pPr lvl="3" eaLnBrk="1" latinLnBrk="0" hangingPunct="1"/>
            <a:r>
              <a:rPr kumimoji="0" lang="en-US" smtClean="0"/>
              <a:t>Fourth level</a:t>
            </a:r>
            <a:endParaRPr kumimoji="0" lang="en-US" smtClean="0"/>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lstStyle>
          <a:p>
            <a:fld id="{DC96FC16-4F9A-42C2-AC74-67814E6FDC8D}" type="datetimeFigureOut">
              <a:rPr lang="vi-VN" smtClean="0"/>
            </a:fld>
            <a:endParaRPr lang="vi-VN"/>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lstStyle>
          <a:p>
            <a:endParaRPr lang="vi-VN"/>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lstStyle>
          <a:p>
            <a:fld id="{A7AAC5F9-AD39-4397-9016-93DDF4713AE3}" type="slidenum">
              <a:rPr lang="vi-VN" smtClean="0"/>
            </a:fld>
            <a:endParaRPr lang="vi-VN"/>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p:titleStyle>
    <p:bodyStyle>
      <a:lvl1pPr marL="365760" indent="-283210" algn="l" rtl="0" eaLnBrk="1" latinLnBrk="0" hangingPunct="1">
        <a:lnSpc>
          <a:spcPct val="100000"/>
        </a:lnSpc>
        <a:spcBef>
          <a:spcPts val="600"/>
        </a:spcBef>
        <a:buClr>
          <a:schemeClr val="accent1"/>
        </a:buClr>
        <a:buSzPct val="80000"/>
        <a:buFont typeface="Wingdings 2" panose="05020102010507070707"/>
        <a:buChar char=""/>
        <a:defRPr kumimoji="0" sz="3200" kern="1200">
          <a:solidFill>
            <a:schemeClr val="tx1"/>
          </a:solidFill>
          <a:latin typeface="+mn-lt"/>
          <a:ea typeface="+mn-ea"/>
          <a:cs typeface="+mn-cs"/>
        </a:defRPr>
      </a:lvl1pPr>
      <a:lvl2pPr marL="640080" indent="-237490" algn="l" rtl="0" eaLnBrk="1" latinLnBrk="0" hangingPunct="1">
        <a:lnSpc>
          <a:spcPct val="100000"/>
        </a:lnSpc>
        <a:spcBef>
          <a:spcPts val="550"/>
        </a:spcBef>
        <a:buClr>
          <a:schemeClr val="accent1"/>
        </a:buClr>
        <a:buFont typeface="Verdana" panose="020B0604030504040204"/>
        <a:buChar char="◦"/>
        <a:defRPr kumimoji="0" sz="2800" kern="1200">
          <a:solidFill>
            <a:schemeClr val="tx1"/>
          </a:solidFill>
          <a:latin typeface="+mn-lt"/>
          <a:ea typeface="+mn-ea"/>
          <a:cs typeface="+mn-cs"/>
        </a:defRPr>
      </a:lvl2pPr>
      <a:lvl3pPr marL="887095" indent="-228600" algn="l" rtl="0" eaLnBrk="1" latinLnBrk="0" hangingPunct="1">
        <a:lnSpc>
          <a:spcPct val="100000"/>
        </a:lnSpc>
        <a:spcBef>
          <a:spcPct val="20000"/>
        </a:spcBef>
        <a:buClr>
          <a:schemeClr val="accent2"/>
        </a:buClr>
        <a:buFont typeface="Wingdings 2" panose="05020102010507070707"/>
        <a:buChar char=""/>
        <a:defRPr kumimoji="0" sz="2400" kern="1200">
          <a:solidFill>
            <a:schemeClr val="tx1"/>
          </a:solidFill>
          <a:latin typeface="+mn-lt"/>
          <a:ea typeface="+mn-ea"/>
          <a:cs typeface="+mn-cs"/>
        </a:defRPr>
      </a:lvl3pPr>
      <a:lvl4pPr marL="1097280" indent="-173990" algn="l" rtl="0" eaLnBrk="1" latinLnBrk="0" hangingPunct="1">
        <a:lnSpc>
          <a:spcPct val="100000"/>
        </a:lnSpc>
        <a:spcBef>
          <a:spcPct val="20000"/>
        </a:spcBef>
        <a:buClr>
          <a:schemeClr val="accent3"/>
        </a:buClr>
        <a:buFont typeface="Wingdings 2" panose="05020102010507070707"/>
        <a:buChar char=""/>
        <a:defRPr kumimoji="0" sz="2000" kern="1200">
          <a:solidFill>
            <a:schemeClr val="tx1"/>
          </a:solidFill>
          <a:latin typeface="+mn-lt"/>
          <a:ea typeface="+mn-ea"/>
          <a:cs typeface="+mn-cs"/>
        </a:defRPr>
      </a:lvl4pPr>
      <a:lvl5pPr marL="1298575" indent="-182880" algn="l" rtl="0" eaLnBrk="1" latinLnBrk="0" hangingPunct="1">
        <a:lnSpc>
          <a:spcPct val="100000"/>
        </a:lnSpc>
        <a:spcBef>
          <a:spcPct val="20000"/>
        </a:spcBef>
        <a:buClr>
          <a:schemeClr val="accent4"/>
        </a:buClr>
        <a:buFont typeface="Wingdings 2" panose="05020102010507070707"/>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panose="05020102010507070707"/>
        <a:buChar char=""/>
        <a:defRPr kumimoji="0" sz="2000" kern="1200">
          <a:solidFill>
            <a:schemeClr val="tx1"/>
          </a:solidFill>
          <a:latin typeface="+mn-lt"/>
          <a:ea typeface="+mn-ea"/>
          <a:cs typeface="+mn-cs"/>
        </a:defRPr>
      </a:lvl6pPr>
      <a:lvl7pPr marL="1718945" indent="-182880" algn="l" rtl="0" eaLnBrk="1" latinLnBrk="0" hangingPunct="1">
        <a:lnSpc>
          <a:spcPct val="100000"/>
        </a:lnSpc>
        <a:spcBef>
          <a:spcPct val="20000"/>
        </a:spcBef>
        <a:buClr>
          <a:schemeClr val="accent6"/>
        </a:buClr>
        <a:buFont typeface="Wingdings 2" panose="05020102010507070707"/>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panose="05020102010507070707"/>
        <a:buChar char=""/>
        <a:defRPr kumimoji="0" sz="2000" kern="1200">
          <a:solidFill>
            <a:schemeClr val="tx1"/>
          </a:solidFill>
          <a:latin typeface="+mn-lt"/>
          <a:ea typeface="+mn-ea"/>
          <a:cs typeface="+mn-cs"/>
        </a:defRPr>
      </a:lvl8pPr>
      <a:lvl9pPr marL="2130425" indent="-182880" algn="l" rtl="0" eaLnBrk="1" latinLnBrk="0" hangingPunct="1">
        <a:lnSpc>
          <a:spcPct val="100000"/>
        </a:lnSpc>
        <a:spcBef>
          <a:spcPct val="20000"/>
        </a:spcBef>
        <a:buClr>
          <a:schemeClr val="accent6"/>
        </a:buClr>
        <a:buFont typeface="Wingdings 2" panose="05020102010507070707"/>
        <a:buChar char=""/>
        <a:defRPr kumimoji="0" sz="20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hyperlink" Target="mailto:duandpartners@gmail.com"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jpeg"/><Relationship Id="rId1" Type="http://schemas.openxmlformats.org/officeDocument/2006/relationships/image" Target="../media/image3.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jpeg"/><Relationship Id="rId1" Type="http://schemas.openxmlformats.org/officeDocument/2006/relationships/image" Target="../media/image5.jpeg"/></Relationships>
</file>

<file path=ppt/slides/_rels/slide15.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hyperlink" Target="mailto:huathelinh83@gmail.com" TargetMode="External"/><Relationship Id="rId5" Type="http://schemas.openxmlformats.org/officeDocument/2006/relationships/hyperlink" Target="mailto:nguyenthituquyen414@gmail.com" TargetMode="External"/><Relationship Id="rId4" Type="http://schemas.openxmlformats.org/officeDocument/2006/relationships/hyperlink" Target="mailto:dinhthimylinh2019@gmail.com" TargetMode="External"/><Relationship Id="rId3" Type="http://schemas.openxmlformats.org/officeDocument/2006/relationships/hyperlink" Target="mailto:dangnguyenkimanh96@gmail.com" TargetMode="External"/><Relationship Id="rId2" Type="http://schemas.openxmlformats.org/officeDocument/2006/relationships/hyperlink" Target="mailto:kimnga1807@gmail.com" TargetMode="External"/><Relationship Id="rId1" Type="http://schemas.openxmlformats.org/officeDocument/2006/relationships/hyperlink" Target="https://mtlong.online/wp-login.php?redirect_to=https%3A%2F%2Fmtlong.online%2Fwp-admin%2F&amp;reauth=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52400"/>
            <a:ext cx="7848600" cy="1219200"/>
          </a:xfrm>
        </p:spPr>
        <p:txBody>
          <a:bodyPr>
            <a:noAutofit/>
          </a:bodyPr>
          <a:lstStyle/>
          <a:p>
            <a:pPr algn="ctr"/>
            <a:r>
              <a:rPr lang="en-US" sz="4000" b="1" dirty="0">
                <a:latin typeface="Times New Roman" panose="02020603050405020304" pitchFamily="18" charset="0"/>
                <a:cs typeface="Times New Roman" panose="02020603050405020304" pitchFamily="18" charset="0"/>
              </a:rPr>
              <a:t>CÁCH ĐĂNG BÀI BIẾT </a:t>
            </a:r>
            <a:br>
              <a:rPr lang="en-US" sz="4000" b="1" dirty="0" smtClean="0">
                <a:latin typeface="Times New Roman" panose="02020603050405020304" pitchFamily="18" charset="0"/>
                <a:cs typeface="Times New Roman" panose="02020603050405020304" pitchFamily="18" charset="0"/>
              </a:rPr>
            </a:br>
            <a:r>
              <a:rPr lang="en-US" sz="4000" b="1" dirty="0" smtClean="0">
                <a:latin typeface="Times New Roman" panose="02020603050405020304" pitchFamily="18" charset="0"/>
                <a:cs typeface="Times New Roman" panose="02020603050405020304" pitchFamily="18" charset="0"/>
              </a:rPr>
              <a:t>TRÊN </a:t>
            </a:r>
            <a:r>
              <a:rPr lang="en-US" sz="4000" b="1" dirty="0" smtClean="0">
                <a:latin typeface="Times New Roman" panose="02020603050405020304" pitchFamily="18" charset="0"/>
                <a:cs typeface="Times New Roman" panose="02020603050405020304" pitchFamily="18" charset="0"/>
              </a:rPr>
              <a:t>TRANG </a:t>
            </a:r>
            <a:r>
              <a:rPr lang="en-US" sz="4000" b="1" dirty="0" smtClean="0">
                <a:latin typeface="Times New Roman" panose="02020603050405020304" pitchFamily="18" charset="0"/>
                <a:cs typeface="Times New Roman" panose="02020603050405020304" pitchFamily="18" charset="0"/>
              </a:rPr>
              <a:t>WEB</a:t>
            </a:r>
            <a:endParaRPr lang="vi-VN" sz="40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447800" y="1600200"/>
            <a:ext cx="7391400" cy="1752600"/>
          </a:xfrm>
        </p:spPr>
        <p:txBody>
          <a:bodyPr>
            <a:normAutofit/>
          </a:bodyPr>
          <a:lstStyle/>
          <a:p>
            <a:pPr algn="just">
              <a:lnSpc>
                <a:spcPct val="115000"/>
              </a:lnSpc>
              <a:spcAft>
                <a:spcPts val="1000"/>
              </a:spcAft>
            </a:pPr>
            <a:r>
              <a:rPr lang="en-US" sz="2000" dirty="0" err="1" smtClean="0">
                <a:latin typeface="Times New Roman" panose="02020603050405020304" pitchFamily="18" charset="0"/>
                <a:ea typeface="Arial" panose="020B0604020202020204"/>
                <a:cs typeface="Times New Roman" panose="02020603050405020304" pitchFamily="18" charset="0"/>
              </a:rPr>
              <a:t>Nếu</a:t>
            </a:r>
            <a:r>
              <a:rPr lang="en-US" sz="2000" dirty="0" smtClean="0">
                <a:latin typeface="Times New Roman" panose="02020603050405020304" pitchFamily="18" charset="0"/>
                <a:ea typeface="Arial" panose="020B0604020202020204"/>
                <a:cs typeface="Times New Roman" panose="02020603050405020304" pitchFamily="18" charset="0"/>
              </a:rPr>
              <a:t> </a:t>
            </a:r>
            <a:r>
              <a:rPr lang="en-US" sz="2000" dirty="0" err="1" smtClean="0">
                <a:latin typeface="Times New Roman" panose="02020603050405020304" pitchFamily="18" charset="0"/>
                <a:ea typeface="Arial" panose="020B0604020202020204"/>
                <a:cs typeface="Times New Roman" panose="02020603050405020304" pitchFamily="18" charset="0"/>
              </a:rPr>
              <a:t>muốn</a:t>
            </a:r>
            <a:r>
              <a:rPr lang="en-US" sz="2000" dirty="0" smtClean="0">
                <a:latin typeface="Times New Roman" panose="02020603050405020304" pitchFamily="18" charset="0"/>
                <a:ea typeface="Arial" panose="020B0604020202020204"/>
                <a:cs typeface="Times New Roman" panose="02020603050405020304" pitchFamily="18" charset="0"/>
              </a:rPr>
              <a:t> </a:t>
            </a:r>
            <a:r>
              <a:rPr lang="en-US" sz="2000" b="0" dirty="0" err="1" smtClean="0">
                <a:effectLst/>
                <a:latin typeface="Times New Roman" panose="02020603050405020304" pitchFamily="18" charset="0"/>
                <a:ea typeface="Arial" panose="020B0604020202020204"/>
                <a:cs typeface="Times New Roman" panose="02020603050405020304" pitchFamily="18" charset="0"/>
              </a:rPr>
              <a:t>bài</a:t>
            </a:r>
            <a:r>
              <a:rPr lang="en-US" sz="2000" b="0" dirty="0" smtClean="0">
                <a:effectLst/>
                <a:latin typeface="Times New Roman" panose="02020603050405020304" pitchFamily="18" charset="0"/>
                <a:ea typeface="Arial" panose="020B0604020202020204"/>
                <a:cs typeface="Times New Roman" panose="02020603050405020304" pitchFamily="18" charset="0"/>
              </a:rPr>
              <a:t> </a:t>
            </a:r>
            <a:r>
              <a:rPr lang="en-US" sz="2000" b="0" dirty="0" err="1" smtClean="0">
                <a:effectLst/>
                <a:latin typeface="Times New Roman" panose="02020603050405020304" pitchFamily="18" charset="0"/>
                <a:ea typeface="Arial" panose="020B0604020202020204"/>
                <a:cs typeface="Times New Roman" panose="02020603050405020304" pitchFamily="18" charset="0"/>
              </a:rPr>
              <a:t>viết</a:t>
            </a:r>
            <a:r>
              <a:rPr lang="en-US" sz="2000" b="0" dirty="0" smtClean="0">
                <a:effectLst/>
                <a:latin typeface="Times New Roman" panose="02020603050405020304" pitchFamily="18" charset="0"/>
                <a:ea typeface="Arial" panose="020B0604020202020204"/>
                <a:cs typeface="Times New Roman" panose="02020603050405020304" pitchFamily="18" charset="0"/>
              </a:rPr>
              <a:t> </a:t>
            </a:r>
            <a:r>
              <a:rPr lang="en-US" sz="2000" b="0" dirty="0" err="1" smtClean="0">
                <a:effectLst/>
                <a:latin typeface="Times New Roman" panose="02020603050405020304" pitchFamily="18" charset="0"/>
                <a:ea typeface="Arial" panose="020B0604020202020204"/>
                <a:cs typeface="Times New Roman" panose="02020603050405020304" pitchFamily="18" charset="0"/>
              </a:rPr>
              <a:t>của</a:t>
            </a:r>
            <a:r>
              <a:rPr lang="en-US" sz="2000" b="0" dirty="0" smtClean="0">
                <a:effectLst/>
                <a:latin typeface="Times New Roman" panose="02020603050405020304" pitchFamily="18" charset="0"/>
                <a:ea typeface="Arial" panose="020B0604020202020204"/>
                <a:cs typeface="Times New Roman" panose="02020603050405020304" pitchFamily="18" charset="0"/>
              </a:rPr>
              <a:t> </a:t>
            </a:r>
            <a:r>
              <a:rPr lang="en-US" sz="2000" b="0" dirty="0" err="1" smtClean="0">
                <a:effectLst/>
                <a:latin typeface="Times New Roman" panose="02020603050405020304" pitchFamily="18" charset="0"/>
                <a:ea typeface="Arial" panose="020B0604020202020204"/>
                <a:cs typeface="Times New Roman" panose="02020603050405020304" pitchFamily="18" charset="0"/>
              </a:rPr>
              <a:t>mình</a:t>
            </a:r>
            <a:r>
              <a:rPr lang="en-US" sz="2000" b="0" dirty="0" smtClean="0">
                <a:effectLst/>
                <a:latin typeface="Times New Roman" panose="02020603050405020304" pitchFamily="18" charset="0"/>
                <a:ea typeface="Arial" panose="020B0604020202020204"/>
                <a:cs typeface="Times New Roman" panose="02020603050405020304" pitchFamily="18" charset="0"/>
              </a:rPr>
              <a:t> </a:t>
            </a:r>
            <a:r>
              <a:rPr lang="en-US" sz="2000" b="0" dirty="0" err="1" smtClean="0">
                <a:effectLst/>
                <a:latin typeface="Times New Roman" panose="02020603050405020304" pitchFamily="18" charset="0"/>
                <a:ea typeface="Arial" panose="020B0604020202020204"/>
                <a:cs typeface="Times New Roman" panose="02020603050405020304" pitchFamily="18" charset="0"/>
              </a:rPr>
              <a:t>được</a:t>
            </a:r>
            <a:r>
              <a:rPr lang="en-US" sz="2000" b="0" dirty="0" smtClean="0">
                <a:effectLst/>
                <a:latin typeface="Times New Roman" panose="02020603050405020304" pitchFamily="18" charset="0"/>
                <a:ea typeface="Arial" panose="020B0604020202020204"/>
                <a:cs typeface="Times New Roman" panose="02020603050405020304" pitchFamily="18" charset="0"/>
              </a:rPr>
              <a:t> </a:t>
            </a:r>
            <a:r>
              <a:rPr lang="en-US" sz="2000" dirty="0" err="1" smtClean="0">
                <a:latin typeface="Times New Roman" panose="02020603050405020304" pitchFamily="18" charset="0"/>
                <a:ea typeface="Arial" panose="020B0604020202020204"/>
                <a:cs typeface="Times New Roman" panose="02020603050405020304" pitchFamily="18" charset="0"/>
              </a:rPr>
              <a:t>đăng</a:t>
            </a:r>
            <a:r>
              <a:rPr lang="en-US" sz="2000" dirty="0" smtClean="0">
                <a:latin typeface="Times New Roman" panose="02020603050405020304" pitchFamily="18" charset="0"/>
                <a:ea typeface="Arial" panose="020B0604020202020204"/>
                <a:cs typeface="Times New Roman" panose="02020603050405020304" pitchFamily="18" charset="0"/>
              </a:rPr>
              <a:t> </a:t>
            </a:r>
            <a:r>
              <a:rPr lang="en-US" sz="2000" b="0" dirty="0" err="1" smtClean="0">
                <a:effectLst/>
                <a:latin typeface="Times New Roman" panose="02020603050405020304" pitchFamily="18" charset="0"/>
                <a:ea typeface="Arial" panose="020B0604020202020204"/>
                <a:cs typeface="Times New Roman" panose="02020603050405020304" pitchFamily="18" charset="0"/>
              </a:rPr>
              <a:t>lên</a:t>
            </a:r>
            <a:r>
              <a:rPr lang="en-US" sz="2000" b="0" dirty="0" smtClean="0">
                <a:effectLst/>
                <a:latin typeface="Times New Roman" panose="02020603050405020304" pitchFamily="18" charset="0"/>
                <a:ea typeface="Arial" panose="020B0604020202020204"/>
                <a:cs typeface="Times New Roman" panose="02020603050405020304" pitchFamily="18" charset="0"/>
              </a:rPr>
              <a:t> </a:t>
            </a:r>
            <a:r>
              <a:rPr lang="en-US" sz="2000" b="1" dirty="0" smtClean="0">
                <a:effectLst/>
                <a:latin typeface="Times New Roman" panose="02020603050405020304" pitchFamily="18" charset="0"/>
                <a:ea typeface="Arial" panose="020B0604020202020204"/>
                <a:cs typeface="Times New Roman" panose="02020603050405020304" pitchFamily="18" charset="0"/>
              </a:rPr>
              <a:t>“top</a:t>
            </a:r>
            <a:r>
              <a:rPr lang="en-US" sz="2000" b="0" dirty="0" smtClean="0">
                <a:effectLst/>
                <a:latin typeface="Times New Roman" panose="02020603050405020304" pitchFamily="18" charset="0"/>
                <a:ea typeface="Arial" panose="020B0604020202020204"/>
                <a:cs typeface="Times New Roman" panose="02020603050405020304" pitchFamily="18" charset="0"/>
              </a:rPr>
              <a:t>” </a:t>
            </a:r>
            <a:r>
              <a:rPr lang="en-US" sz="2000" b="0" dirty="0" err="1" smtClean="0">
                <a:effectLst/>
                <a:latin typeface="Times New Roman" panose="02020603050405020304" pitchFamily="18" charset="0"/>
                <a:ea typeface="Arial" panose="020B0604020202020204"/>
                <a:cs typeface="Times New Roman" panose="02020603050405020304" pitchFamily="18" charset="0"/>
              </a:rPr>
              <a:t>khi</a:t>
            </a:r>
            <a:r>
              <a:rPr lang="en-US" sz="2000" b="0" dirty="0" smtClean="0">
                <a:effectLst/>
                <a:latin typeface="Times New Roman" panose="02020603050405020304" pitchFamily="18" charset="0"/>
                <a:ea typeface="Arial" panose="020B0604020202020204"/>
                <a:cs typeface="Times New Roman" panose="02020603050405020304" pitchFamily="18" charset="0"/>
              </a:rPr>
              <a:t> </a:t>
            </a:r>
            <a:r>
              <a:rPr lang="en-US" sz="2000" b="0" dirty="0" err="1" smtClean="0">
                <a:effectLst/>
                <a:latin typeface="Times New Roman" panose="02020603050405020304" pitchFamily="18" charset="0"/>
                <a:ea typeface="Arial" panose="020B0604020202020204"/>
                <a:cs typeface="Times New Roman" panose="02020603050405020304" pitchFamily="18" charset="0"/>
              </a:rPr>
              <a:t>vào</a:t>
            </a:r>
            <a:r>
              <a:rPr lang="en-US" sz="2000" b="0" dirty="0" smtClean="0">
                <a:effectLst/>
                <a:latin typeface="Times New Roman" panose="02020603050405020304" pitchFamily="18" charset="0"/>
                <a:ea typeface="Arial" panose="020B0604020202020204"/>
                <a:cs typeface="Times New Roman" panose="02020603050405020304" pitchFamily="18" charset="0"/>
              </a:rPr>
              <a:t> </a:t>
            </a:r>
            <a:r>
              <a:rPr lang="en-US" sz="2000" b="0" dirty="0" err="1" smtClean="0">
                <a:effectLst/>
                <a:latin typeface="Times New Roman" panose="02020603050405020304" pitchFamily="18" charset="0"/>
                <a:ea typeface="Arial" panose="020B0604020202020204"/>
                <a:cs typeface="Times New Roman" panose="02020603050405020304" pitchFamily="18" charset="0"/>
              </a:rPr>
              <a:t>google</a:t>
            </a:r>
            <a:r>
              <a:rPr lang="en-US" sz="2000" b="0" dirty="0" smtClean="0">
                <a:effectLst/>
                <a:latin typeface="Times New Roman" panose="02020603050405020304" pitchFamily="18" charset="0"/>
                <a:ea typeface="Arial" panose="020B0604020202020204"/>
                <a:cs typeface="Times New Roman" panose="02020603050405020304" pitchFamily="18" charset="0"/>
              </a:rPr>
              <a:t> </a:t>
            </a:r>
            <a:r>
              <a:rPr lang="en-US" sz="2000" dirty="0" err="1" smtClean="0">
                <a:latin typeface="Times New Roman" panose="02020603050405020304" pitchFamily="18" charset="0"/>
                <a:ea typeface="Arial" panose="020B0604020202020204"/>
                <a:cs typeface="Times New Roman" panose="02020603050405020304" pitchFamily="18" charset="0"/>
              </a:rPr>
              <a:t>người</a:t>
            </a:r>
            <a:r>
              <a:rPr lang="en-US" sz="2000" dirty="0" smtClean="0">
                <a:latin typeface="Times New Roman" panose="02020603050405020304" pitchFamily="18" charset="0"/>
                <a:ea typeface="Arial" panose="020B0604020202020204"/>
                <a:cs typeface="Times New Roman" panose="02020603050405020304" pitchFamily="18" charset="0"/>
              </a:rPr>
              <a:t> </a:t>
            </a:r>
            <a:r>
              <a:rPr lang="en-US" sz="2000" dirty="0" err="1" smtClean="0">
                <a:latin typeface="Times New Roman" panose="02020603050405020304" pitchFamily="18" charset="0"/>
                <a:ea typeface="Arial" panose="020B0604020202020204"/>
                <a:cs typeface="Times New Roman" panose="02020603050405020304" pitchFamily="18" charset="0"/>
              </a:rPr>
              <a:t>đọc</a:t>
            </a:r>
            <a:r>
              <a:rPr lang="en-US" sz="2000" dirty="0" smtClean="0">
                <a:latin typeface="Times New Roman" panose="02020603050405020304" pitchFamily="18" charset="0"/>
                <a:ea typeface="Arial" panose="020B0604020202020204"/>
                <a:cs typeface="Times New Roman" panose="02020603050405020304" pitchFamily="18" charset="0"/>
              </a:rPr>
              <a:t> </a:t>
            </a:r>
            <a:r>
              <a:rPr lang="en-US" sz="2000" b="0" dirty="0" err="1" smtClean="0">
                <a:effectLst/>
                <a:latin typeface="Times New Roman" panose="02020603050405020304" pitchFamily="18" charset="0"/>
                <a:ea typeface="Arial" panose="020B0604020202020204"/>
                <a:cs typeface="Times New Roman" panose="02020603050405020304" pitchFamily="18" charset="0"/>
              </a:rPr>
              <a:t>sẽ</a:t>
            </a:r>
            <a:r>
              <a:rPr lang="en-US" sz="2000" b="0" dirty="0" smtClean="0">
                <a:effectLst/>
                <a:latin typeface="Times New Roman" panose="02020603050405020304" pitchFamily="18" charset="0"/>
                <a:ea typeface="Arial" panose="020B0604020202020204"/>
                <a:cs typeface="Times New Roman" panose="02020603050405020304" pitchFamily="18" charset="0"/>
              </a:rPr>
              <a:t> </a:t>
            </a:r>
            <a:r>
              <a:rPr lang="en-US" sz="2000" b="0" dirty="0" err="1" smtClean="0">
                <a:effectLst/>
                <a:latin typeface="Times New Roman" panose="02020603050405020304" pitchFamily="18" charset="0"/>
                <a:ea typeface="Arial" panose="020B0604020202020204"/>
                <a:cs typeface="Times New Roman" panose="02020603050405020304" pitchFamily="18" charset="0"/>
              </a:rPr>
              <a:t>dễ</a:t>
            </a:r>
            <a:r>
              <a:rPr lang="en-US" sz="2000" b="0" dirty="0" smtClean="0">
                <a:effectLst/>
                <a:latin typeface="Times New Roman" panose="02020603050405020304" pitchFamily="18" charset="0"/>
                <a:ea typeface="Arial" panose="020B0604020202020204"/>
                <a:cs typeface="Times New Roman" panose="02020603050405020304" pitchFamily="18" charset="0"/>
              </a:rPr>
              <a:t> </a:t>
            </a:r>
            <a:r>
              <a:rPr lang="en-US" sz="2000" b="0" dirty="0" err="1" smtClean="0">
                <a:effectLst/>
                <a:latin typeface="Times New Roman" panose="02020603050405020304" pitchFamily="18" charset="0"/>
                <a:ea typeface="Arial" panose="020B0604020202020204"/>
                <a:cs typeface="Times New Roman" panose="02020603050405020304" pitchFamily="18" charset="0"/>
              </a:rPr>
              <a:t>tìm</a:t>
            </a:r>
            <a:r>
              <a:rPr lang="en-US" sz="2000" b="0" dirty="0" smtClean="0">
                <a:effectLst/>
                <a:latin typeface="Times New Roman" panose="02020603050405020304" pitchFamily="18" charset="0"/>
                <a:ea typeface="Arial" panose="020B0604020202020204"/>
                <a:cs typeface="Times New Roman" panose="02020603050405020304" pitchFamily="18" charset="0"/>
              </a:rPr>
              <a:t> </a:t>
            </a:r>
            <a:r>
              <a:rPr lang="en-US" sz="2000" b="0" dirty="0" err="1" smtClean="0">
                <a:effectLst/>
                <a:latin typeface="Times New Roman" panose="02020603050405020304" pitchFamily="18" charset="0"/>
                <a:ea typeface="Arial" panose="020B0604020202020204"/>
                <a:cs typeface="Times New Roman" panose="02020603050405020304" pitchFamily="18" charset="0"/>
              </a:rPr>
              <a:t>thấy</a:t>
            </a:r>
            <a:r>
              <a:rPr lang="en-US" sz="2000" b="0" dirty="0" smtClean="0">
                <a:effectLst/>
                <a:latin typeface="Times New Roman" panose="02020603050405020304" pitchFamily="18" charset="0"/>
                <a:ea typeface="Arial" panose="020B0604020202020204"/>
                <a:cs typeface="Times New Roman" panose="02020603050405020304" pitchFamily="18" charset="0"/>
              </a:rPr>
              <a:t> </a:t>
            </a:r>
            <a:r>
              <a:rPr lang="en-US" sz="2000" b="0" dirty="0" err="1" smtClean="0">
                <a:effectLst/>
                <a:latin typeface="Times New Roman" panose="02020603050405020304" pitchFamily="18" charset="0"/>
                <a:ea typeface="Arial" panose="020B0604020202020204"/>
                <a:cs typeface="Times New Roman" panose="02020603050405020304" pitchFamily="18" charset="0"/>
              </a:rPr>
              <a:t>bài</a:t>
            </a:r>
            <a:r>
              <a:rPr lang="en-US" sz="2000" b="0" dirty="0" smtClean="0">
                <a:effectLst/>
                <a:latin typeface="Times New Roman" panose="02020603050405020304" pitchFamily="18" charset="0"/>
                <a:ea typeface="Arial" panose="020B0604020202020204"/>
                <a:cs typeface="Times New Roman" panose="02020603050405020304" pitchFamily="18" charset="0"/>
              </a:rPr>
              <a:t> </a:t>
            </a:r>
            <a:r>
              <a:rPr lang="en-US" sz="2000" dirty="0" err="1" smtClean="0">
                <a:latin typeface="Times New Roman" panose="02020603050405020304" pitchFamily="18" charset="0"/>
                <a:ea typeface="Arial" panose="020B0604020202020204"/>
                <a:cs typeface="Times New Roman" panose="02020603050405020304" pitchFamily="18" charset="0"/>
              </a:rPr>
              <a:t>đăng</a:t>
            </a:r>
            <a:r>
              <a:rPr lang="en-US" sz="2000" dirty="0" smtClean="0">
                <a:latin typeface="Times New Roman" panose="02020603050405020304" pitchFamily="18" charset="0"/>
                <a:ea typeface="Arial" panose="020B0604020202020204"/>
                <a:cs typeface="Times New Roman" panose="02020603050405020304" pitchFamily="18" charset="0"/>
              </a:rPr>
              <a:t> </a:t>
            </a:r>
            <a:r>
              <a:rPr lang="en-US" sz="2000" dirty="0" err="1" smtClean="0">
                <a:latin typeface="Times New Roman" panose="02020603050405020304" pitchFamily="18" charset="0"/>
                <a:ea typeface="Arial" panose="020B0604020202020204"/>
                <a:cs typeface="Times New Roman" panose="02020603050405020304" pitchFamily="18" charset="0"/>
              </a:rPr>
              <a:t>của</a:t>
            </a:r>
            <a:r>
              <a:rPr lang="en-US" sz="2000" dirty="0" smtClean="0">
                <a:latin typeface="Times New Roman" panose="02020603050405020304" pitchFamily="18" charset="0"/>
                <a:ea typeface="Arial" panose="020B0604020202020204"/>
                <a:cs typeface="Times New Roman" panose="02020603050405020304" pitchFamily="18" charset="0"/>
              </a:rPr>
              <a:t> </a:t>
            </a:r>
            <a:r>
              <a:rPr lang="en-US" sz="2000" dirty="0" err="1" smtClean="0">
                <a:latin typeface="Times New Roman" panose="02020603050405020304" pitchFamily="18" charset="0"/>
                <a:ea typeface="Arial" panose="020B0604020202020204"/>
                <a:cs typeface="Times New Roman" panose="02020603050405020304" pitchFamily="18" charset="0"/>
              </a:rPr>
              <a:t>mình</a:t>
            </a:r>
            <a:r>
              <a:rPr lang="en-US" sz="2000" dirty="0" smtClean="0">
                <a:latin typeface="Times New Roman" panose="02020603050405020304" pitchFamily="18" charset="0"/>
                <a:ea typeface="Arial" panose="020B0604020202020204"/>
                <a:cs typeface="Times New Roman" panose="02020603050405020304" pitchFamily="18" charset="0"/>
              </a:rPr>
              <a:t> </a:t>
            </a:r>
            <a:r>
              <a:rPr lang="en-US" sz="2000" b="0" dirty="0" err="1" smtClean="0">
                <a:effectLst/>
                <a:latin typeface="Times New Roman" panose="02020603050405020304" pitchFamily="18" charset="0"/>
                <a:ea typeface="Arial" panose="020B0604020202020204"/>
                <a:cs typeface="Times New Roman" panose="02020603050405020304" pitchFamily="18" charset="0"/>
              </a:rPr>
              <a:t>thì</a:t>
            </a:r>
            <a:r>
              <a:rPr lang="en-US" sz="2000" b="0" dirty="0" smtClean="0">
                <a:effectLst/>
                <a:latin typeface="Times New Roman" panose="02020603050405020304" pitchFamily="18" charset="0"/>
                <a:ea typeface="Arial" panose="020B0604020202020204"/>
                <a:cs typeface="Times New Roman" panose="02020603050405020304" pitchFamily="18" charset="0"/>
              </a:rPr>
              <a:t> </a:t>
            </a:r>
            <a:r>
              <a:rPr lang="en-US" sz="2000" b="0" dirty="0" err="1" smtClean="0">
                <a:effectLst/>
                <a:latin typeface="Times New Roman" panose="02020603050405020304" pitchFamily="18" charset="0"/>
                <a:ea typeface="Arial" panose="020B0604020202020204"/>
                <a:cs typeface="Times New Roman" panose="02020603050405020304" pitchFamily="18" charset="0"/>
              </a:rPr>
              <a:t>đăng</a:t>
            </a:r>
            <a:r>
              <a:rPr lang="en-US" sz="2000" b="0" dirty="0" smtClean="0">
                <a:effectLst/>
                <a:latin typeface="Times New Roman" panose="02020603050405020304" pitchFamily="18" charset="0"/>
                <a:ea typeface="Arial" panose="020B0604020202020204"/>
                <a:cs typeface="Times New Roman" panose="02020603050405020304" pitchFamily="18" charset="0"/>
              </a:rPr>
              <a:t> </a:t>
            </a:r>
            <a:r>
              <a:rPr lang="en-US" sz="2000" b="0" dirty="0" err="1" smtClean="0">
                <a:effectLst/>
                <a:latin typeface="Times New Roman" panose="02020603050405020304" pitchFamily="18" charset="0"/>
                <a:ea typeface="Arial" panose="020B0604020202020204"/>
                <a:cs typeface="Times New Roman" panose="02020603050405020304" pitchFamily="18" charset="0"/>
              </a:rPr>
              <a:t>theo</a:t>
            </a:r>
            <a:r>
              <a:rPr lang="en-US" sz="2000" b="0" dirty="0" smtClean="0">
                <a:effectLst/>
                <a:latin typeface="Times New Roman" panose="02020603050405020304" pitchFamily="18" charset="0"/>
                <a:ea typeface="Arial" panose="020B0604020202020204"/>
                <a:cs typeface="Times New Roman" panose="02020603050405020304" pitchFamily="18" charset="0"/>
              </a:rPr>
              <a:t> </a:t>
            </a:r>
            <a:r>
              <a:rPr lang="en-US" sz="2000" b="0" dirty="0" err="1" smtClean="0">
                <a:effectLst/>
                <a:latin typeface="Times New Roman" panose="02020603050405020304" pitchFamily="18" charset="0"/>
                <a:ea typeface="Arial" panose="020B0604020202020204"/>
                <a:cs typeface="Times New Roman" panose="02020603050405020304" pitchFamily="18" charset="0"/>
              </a:rPr>
              <a:t>công</a:t>
            </a:r>
            <a:r>
              <a:rPr lang="en-US" sz="2000" b="0" dirty="0" smtClean="0">
                <a:effectLst/>
                <a:latin typeface="Times New Roman" panose="02020603050405020304" pitchFamily="18" charset="0"/>
                <a:ea typeface="Arial" panose="020B0604020202020204"/>
                <a:cs typeface="Times New Roman" panose="02020603050405020304" pitchFamily="18" charset="0"/>
              </a:rPr>
              <a:t> </a:t>
            </a:r>
            <a:r>
              <a:rPr lang="en-US" sz="2000" b="0" dirty="0" err="1" smtClean="0">
                <a:effectLst/>
                <a:latin typeface="Times New Roman" panose="02020603050405020304" pitchFamily="18" charset="0"/>
                <a:ea typeface="Arial" panose="020B0604020202020204"/>
                <a:cs typeface="Times New Roman" panose="02020603050405020304" pitchFamily="18" charset="0"/>
              </a:rPr>
              <a:t>thức</a:t>
            </a:r>
            <a:r>
              <a:rPr lang="en-US" sz="2000" b="0" dirty="0" smtClean="0">
                <a:effectLst/>
                <a:latin typeface="Times New Roman" panose="02020603050405020304" pitchFamily="18" charset="0"/>
                <a:ea typeface="Arial" panose="020B0604020202020204"/>
                <a:cs typeface="Times New Roman" panose="02020603050405020304" pitchFamily="18" charset="0"/>
              </a:rPr>
              <a:t> </a:t>
            </a:r>
            <a:r>
              <a:rPr lang="en-US" sz="2000" b="0" dirty="0" err="1" smtClean="0">
                <a:effectLst/>
                <a:latin typeface="Times New Roman" panose="02020603050405020304" pitchFamily="18" charset="0"/>
                <a:ea typeface="Arial" panose="020B0604020202020204"/>
                <a:cs typeface="Times New Roman" panose="02020603050405020304" pitchFamily="18" charset="0"/>
              </a:rPr>
              <a:t>sau</a:t>
            </a:r>
            <a:r>
              <a:rPr lang="en-US" sz="2000" b="0" dirty="0" smtClean="0">
                <a:effectLst/>
                <a:latin typeface="Times New Roman" panose="02020603050405020304" pitchFamily="18" charset="0"/>
                <a:ea typeface="Arial" panose="020B0604020202020204"/>
                <a:cs typeface="Times New Roman" panose="02020603050405020304" pitchFamily="18" charset="0"/>
              </a:rPr>
              <a:t>:</a:t>
            </a:r>
            <a:endParaRPr lang="vi-VN" sz="2000" b="0" dirty="0">
              <a:latin typeface="Times New Roman" panose="02020603050405020304" pitchFamily="18" charset="0"/>
              <a:ea typeface="Arial" panose="020B0604020202020204"/>
              <a:cs typeface="Times New Roman" panose="02020603050405020304" pitchFamily="18" charset="0"/>
            </a:endParaRPr>
          </a:p>
          <a:p>
            <a:pPr algn="l"/>
            <a:r>
              <a:rPr lang="en-US" sz="2000" dirty="0" err="1" smtClean="0">
                <a:latin typeface="Times New Roman" panose="02020603050405020304" pitchFamily="18" charset="0"/>
                <a:cs typeface="Times New Roman" panose="02020603050405020304" pitchFamily="18" charset="0"/>
              </a:rPr>
              <a:t>Gồm</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có</a:t>
            </a:r>
            <a:r>
              <a:rPr lang="en-US" sz="2000" dirty="0" smtClean="0">
                <a:latin typeface="Times New Roman" panose="02020603050405020304" pitchFamily="18" charset="0"/>
                <a:cs typeface="Times New Roman" panose="02020603050405020304" pitchFamily="18" charset="0"/>
              </a:rPr>
              <a:t> 4 </a:t>
            </a:r>
            <a:r>
              <a:rPr lang="en-US" sz="2000" dirty="0" err="1" smtClean="0">
                <a:latin typeface="Times New Roman" panose="02020603050405020304" pitchFamily="18" charset="0"/>
                <a:cs typeface="Times New Roman" panose="02020603050405020304" pitchFamily="18" charset="0"/>
              </a:rPr>
              <a:t>phần</a:t>
            </a:r>
            <a:r>
              <a:rPr lang="en-US" sz="2000" dirty="0" smtClean="0">
                <a:latin typeface="Times New Roman" panose="02020603050405020304" pitchFamily="18" charset="0"/>
                <a:cs typeface="Times New Roman" panose="02020603050405020304" pitchFamily="18" charset="0"/>
              </a:rPr>
              <a:t>:</a:t>
            </a:r>
            <a:endParaRPr lang="en-US" sz="2000" dirty="0" smtClean="0">
              <a:latin typeface="Times New Roman" panose="02020603050405020304" pitchFamily="18" charset="0"/>
              <a:cs typeface="Times New Roman" panose="02020603050405020304" pitchFamily="18" charset="0"/>
            </a:endParaRPr>
          </a:p>
          <a:p>
            <a:pPr algn="l"/>
            <a:endParaRPr lang="en-US" sz="1600" dirty="0" smtClean="0">
              <a:latin typeface="Times New Roman" panose="02020603050405020304" pitchFamily="18" charset="0"/>
              <a:cs typeface="Times New Roman" panose="02020603050405020304" pitchFamily="18" charset="0"/>
            </a:endParaRPr>
          </a:p>
          <a:p>
            <a:pPr algn="l"/>
            <a:endParaRPr lang="vi-VN" sz="1300" dirty="0"/>
          </a:p>
        </p:txBody>
      </p:sp>
      <p:sp>
        <p:nvSpPr>
          <p:cNvPr id="4" name="Rectangle 3"/>
          <p:cNvSpPr/>
          <p:nvPr/>
        </p:nvSpPr>
        <p:spPr>
          <a:xfrm>
            <a:off x="1516039" y="3429000"/>
            <a:ext cx="1609867" cy="4572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b="1" dirty="0" err="1" smtClean="0">
                <a:latin typeface="Times New Roman" panose="02020603050405020304" pitchFamily="18" charset="0"/>
                <a:cs typeface="Times New Roman" panose="02020603050405020304" pitchFamily="18" charset="0"/>
              </a:rPr>
              <a:t>Phần</a:t>
            </a:r>
            <a:r>
              <a:rPr lang="en-US" b="1" dirty="0" smtClean="0">
                <a:latin typeface="Times New Roman" panose="02020603050405020304" pitchFamily="18" charset="0"/>
                <a:cs typeface="Times New Roman" panose="02020603050405020304" pitchFamily="18" charset="0"/>
              </a:rPr>
              <a:t> 1</a:t>
            </a:r>
            <a:endParaRPr lang="vi-VN" b="1" dirty="0">
              <a:latin typeface="Times New Roman" panose="02020603050405020304" pitchFamily="18" charset="0"/>
              <a:cs typeface="Times New Roman" panose="02020603050405020304" pitchFamily="18" charset="0"/>
            </a:endParaRPr>
          </a:p>
        </p:txBody>
      </p:sp>
      <p:sp>
        <p:nvSpPr>
          <p:cNvPr id="5" name="Rectangle 4"/>
          <p:cNvSpPr/>
          <p:nvPr/>
        </p:nvSpPr>
        <p:spPr>
          <a:xfrm>
            <a:off x="3674091" y="3406254"/>
            <a:ext cx="3886200" cy="479946"/>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b="1" dirty="0" err="1" smtClean="0">
                <a:latin typeface="Times New Roman" panose="02020603050405020304" pitchFamily="18" charset="0"/>
                <a:cs typeface="Times New Roman" panose="02020603050405020304" pitchFamily="18" charset="0"/>
              </a:rPr>
              <a:t>Tổng</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thể</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nội</a:t>
            </a:r>
            <a:r>
              <a:rPr lang="en-US" b="1" dirty="0" smtClean="0">
                <a:latin typeface="Times New Roman" panose="02020603050405020304" pitchFamily="18" charset="0"/>
                <a:cs typeface="Times New Roman" panose="02020603050405020304" pitchFamily="18" charset="0"/>
              </a:rPr>
              <a:t> dung </a:t>
            </a:r>
            <a:r>
              <a:rPr lang="en-US" b="1" dirty="0" err="1" smtClean="0">
                <a:latin typeface="Times New Roman" panose="02020603050405020304" pitchFamily="18" charset="0"/>
                <a:cs typeface="Times New Roman" panose="02020603050405020304" pitchFamily="18" charset="0"/>
              </a:rPr>
              <a:t>bài</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viết</a:t>
            </a:r>
            <a:endParaRPr lang="vi-VN" b="1" dirty="0">
              <a:latin typeface="Times New Roman" panose="02020603050405020304" pitchFamily="18" charset="0"/>
              <a:cs typeface="Times New Roman" panose="02020603050405020304" pitchFamily="18" charset="0"/>
            </a:endParaRPr>
          </a:p>
        </p:txBody>
      </p:sp>
      <p:sp>
        <p:nvSpPr>
          <p:cNvPr id="6" name="Rectangle 5"/>
          <p:cNvSpPr/>
          <p:nvPr/>
        </p:nvSpPr>
        <p:spPr>
          <a:xfrm>
            <a:off x="1516039" y="4114800"/>
            <a:ext cx="1609867" cy="6096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b="1" dirty="0" err="1" smtClean="0">
                <a:latin typeface="Times New Roman" panose="02020603050405020304" pitchFamily="18" charset="0"/>
                <a:cs typeface="Times New Roman" panose="02020603050405020304" pitchFamily="18" charset="0"/>
              </a:rPr>
              <a:t>Phần</a:t>
            </a:r>
            <a:r>
              <a:rPr lang="en-US" b="1" dirty="0" smtClean="0">
                <a:latin typeface="Times New Roman" panose="02020603050405020304" pitchFamily="18" charset="0"/>
                <a:cs typeface="Times New Roman" panose="02020603050405020304" pitchFamily="18" charset="0"/>
              </a:rPr>
              <a:t> 2</a:t>
            </a:r>
            <a:endParaRPr lang="vi-VN" b="1" dirty="0">
              <a:latin typeface="Times New Roman" panose="02020603050405020304" pitchFamily="18" charset="0"/>
              <a:cs typeface="Times New Roman" panose="02020603050405020304" pitchFamily="18" charset="0"/>
            </a:endParaRPr>
          </a:p>
        </p:txBody>
      </p:sp>
      <p:sp>
        <p:nvSpPr>
          <p:cNvPr id="7" name="Rectangle 6"/>
          <p:cNvSpPr/>
          <p:nvPr/>
        </p:nvSpPr>
        <p:spPr>
          <a:xfrm>
            <a:off x="3674091" y="4114800"/>
            <a:ext cx="3886200" cy="5334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b="1" dirty="0" err="1">
                <a:latin typeface="Times New Roman" panose="02020603050405020304" pitchFamily="18" charset="0"/>
                <a:cs typeface="Times New Roman" panose="02020603050405020304" pitchFamily="18" charset="0"/>
              </a:rPr>
              <a:t>Thông</a:t>
            </a:r>
            <a:r>
              <a:rPr lang="en-US" b="1" dirty="0">
                <a:latin typeface="Times New Roman" panose="02020603050405020304" pitchFamily="18" charset="0"/>
                <a:cs typeface="Times New Roman" panose="02020603050405020304" pitchFamily="18" charset="0"/>
              </a:rPr>
              <a:t> tin </a:t>
            </a:r>
            <a:r>
              <a:rPr lang="en-US" b="1" dirty="0" err="1">
                <a:latin typeface="Times New Roman" panose="02020603050405020304" pitchFamily="18" charset="0"/>
                <a:cs typeface="Times New Roman" panose="02020603050405020304" pitchFamily="18" charset="0"/>
              </a:rPr>
              <a:t>liên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hệ</a:t>
            </a:r>
            <a:endParaRPr lang="vi-VN" b="1" dirty="0">
              <a:latin typeface="Times New Roman" panose="02020603050405020304" pitchFamily="18" charset="0"/>
              <a:cs typeface="Times New Roman" panose="02020603050405020304" pitchFamily="18" charset="0"/>
            </a:endParaRPr>
          </a:p>
        </p:txBody>
      </p:sp>
      <p:sp>
        <p:nvSpPr>
          <p:cNvPr id="8" name="Rectangle 7"/>
          <p:cNvSpPr/>
          <p:nvPr/>
        </p:nvSpPr>
        <p:spPr>
          <a:xfrm>
            <a:off x="1516039" y="4876800"/>
            <a:ext cx="1609867" cy="5334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b="1" dirty="0" err="1" smtClean="0">
                <a:latin typeface="Times New Roman" panose="02020603050405020304" pitchFamily="18" charset="0"/>
                <a:cs typeface="Times New Roman" panose="02020603050405020304" pitchFamily="18" charset="0"/>
              </a:rPr>
              <a:t>Phần</a:t>
            </a:r>
            <a:r>
              <a:rPr lang="en-US" b="1" dirty="0" smtClean="0">
                <a:latin typeface="Times New Roman" panose="02020603050405020304" pitchFamily="18" charset="0"/>
                <a:cs typeface="Times New Roman" panose="02020603050405020304" pitchFamily="18" charset="0"/>
              </a:rPr>
              <a:t> 3</a:t>
            </a:r>
            <a:endParaRPr lang="vi-VN" b="1" dirty="0">
              <a:latin typeface="Times New Roman" panose="02020603050405020304" pitchFamily="18" charset="0"/>
              <a:cs typeface="Times New Roman" panose="02020603050405020304" pitchFamily="18" charset="0"/>
            </a:endParaRPr>
          </a:p>
        </p:txBody>
      </p:sp>
      <p:sp>
        <p:nvSpPr>
          <p:cNvPr id="9" name="Rectangle 8"/>
          <p:cNvSpPr/>
          <p:nvPr/>
        </p:nvSpPr>
        <p:spPr>
          <a:xfrm>
            <a:off x="3674092" y="4876800"/>
            <a:ext cx="3886200" cy="5334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b="1" dirty="0" err="1" smtClean="0">
                <a:latin typeface="Times New Roman" panose="02020603050405020304" pitchFamily="18" charset="0"/>
                <a:cs typeface="Times New Roman" panose="02020603050405020304" pitchFamily="18" charset="0"/>
              </a:rPr>
              <a:t>Bài</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viết</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liên</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quan</a:t>
            </a:r>
            <a:endParaRPr lang="vi-VN" b="1" dirty="0">
              <a:latin typeface="Times New Roman" panose="02020603050405020304" pitchFamily="18" charset="0"/>
              <a:cs typeface="Times New Roman" panose="02020603050405020304" pitchFamily="18" charset="0"/>
            </a:endParaRPr>
          </a:p>
        </p:txBody>
      </p:sp>
      <p:cxnSp>
        <p:nvCxnSpPr>
          <p:cNvPr id="11" name="Straight Arrow Connector 10"/>
          <p:cNvCxnSpPr>
            <a:stCxn id="4" idx="3"/>
            <a:endCxn id="5" idx="1"/>
          </p:cNvCxnSpPr>
          <p:nvPr/>
        </p:nvCxnSpPr>
        <p:spPr>
          <a:xfrm flipV="1">
            <a:off x="3125906" y="3646227"/>
            <a:ext cx="548185" cy="1137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6" idx="3"/>
          </p:cNvCxnSpPr>
          <p:nvPr/>
        </p:nvCxnSpPr>
        <p:spPr>
          <a:xfrm>
            <a:off x="3125906" y="4419600"/>
            <a:ext cx="54818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8" idx="3"/>
            <a:endCxn id="9" idx="1"/>
          </p:cNvCxnSpPr>
          <p:nvPr/>
        </p:nvCxnSpPr>
        <p:spPr>
          <a:xfrm>
            <a:off x="3125906" y="5143500"/>
            <a:ext cx="54818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4" name="Rectangle 43"/>
          <p:cNvSpPr/>
          <p:nvPr/>
        </p:nvSpPr>
        <p:spPr>
          <a:xfrm>
            <a:off x="1516039" y="5562600"/>
            <a:ext cx="1609867" cy="5334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b="1" dirty="0" err="1" smtClean="0">
                <a:latin typeface="Times New Roman" panose="02020603050405020304" pitchFamily="18" charset="0"/>
                <a:cs typeface="Times New Roman" panose="02020603050405020304" pitchFamily="18" charset="0"/>
              </a:rPr>
              <a:t>Phần</a:t>
            </a:r>
            <a:r>
              <a:rPr lang="en-US" b="1" dirty="0" smtClean="0">
                <a:latin typeface="Times New Roman" panose="02020603050405020304" pitchFamily="18" charset="0"/>
                <a:cs typeface="Times New Roman" panose="02020603050405020304" pitchFamily="18" charset="0"/>
              </a:rPr>
              <a:t> 4</a:t>
            </a:r>
            <a:endParaRPr lang="vi-VN" b="1" dirty="0">
              <a:latin typeface="Times New Roman" panose="02020603050405020304" pitchFamily="18" charset="0"/>
              <a:cs typeface="Times New Roman" panose="02020603050405020304" pitchFamily="18" charset="0"/>
            </a:endParaRPr>
          </a:p>
        </p:txBody>
      </p:sp>
      <p:sp>
        <p:nvSpPr>
          <p:cNvPr id="45" name="Rectangle 44"/>
          <p:cNvSpPr/>
          <p:nvPr/>
        </p:nvSpPr>
        <p:spPr>
          <a:xfrm>
            <a:off x="3674091" y="5562600"/>
            <a:ext cx="3886201" cy="5334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b="1" dirty="0" err="1" smtClean="0">
                <a:latin typeface="Times New Roman" panose="02020603050405020304" pitchFamily="18" charset="0"/>
                <a:cs typeface="Times New Roman" panose="02020603050405020304" pitchFamily="18" charset="0"/>
              </a:rPr>
              <a:t>Các</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thao</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tác</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khác</a:t>
            </a:r>
            <a:endParaRPr lang="vi-VN" b="1"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457200"/>
            <a:ext cx="7498080" cy="1143000"/>
          </a:xfrm>
        </p:spPr>
        <p:txBody>
          <a:bodyPr>
            <a:normAutofit fontScale="90000"/>
          </a:bodyPr>
          <a:lstStyle/>
          <a:p>
            <a:r>
              <a:rPr lang="en-US" b="1" dirty="0" smtClean="0">
                <a:solidFill>
                  <a:srgbClr val="00B050"/>
                </a:solidFill>
                <a:latin typeface="Times New Roman" panose="02020603050405020304" pitchFamily="18" charset="0"/>
                <a:cs typeface="Times New Roman" panose="02020603050405020304" pitchFamily="18" charset="0"/>
              </a:rPr>
              <a:t>PHẦN 1</a:t>
            </a:r>
            <a:r>
              <a:rPr lang="vi-VN" b="1" dirty="0" smtClean="0">
                <a:solidFill>
                  <a:srgbClr val="00B050"/>
                </a:solidFill>
                <a:latin typeface="Times New Roman" panose="02020603050405020304" pitchFamily="18" charset="0"/>
                <a:cs typeface="Times New Roman" panose="02020603050405020304" pitchFamily="18" charset="0"/>
              </a:rPr>
              <a:t>: </a:t>
            </a:r>
            <a:r>
              <a:rPr lang="vi-VN" b="1" dirty="0" smtClean="0">
                <a:solidFill>
                  <a:srgbClr val="00B050"/>
                </a:solidFill>
                <a:latin typeface="Times New Roman" panose="02020603050405020304" pitchFamily="18" charset="0"/>
                <a:cs typeface="Times New Roman" panose="02020603050405020304" pitchFamily="18" charset="0"/>
              </a:rPr>
              <a:t>TỔNG THỂ NỘI </a:t>
            </a:r>
            <a:r>
              <a:rPr lang="vi-VN" b="1" dirty="0" smtClean="0">
                <a:solidFill>
                  <a:srgbClr val="00B050"/>
                </a:solidFill>
                <a:latin typeface="Times New Roman" panose="02020603050405020304" pitchFamily="18" charset="0"/>
                <a:cs typeface="Times New Roman" panose="02020603050405020304" pitchFamily="18" charset="0"/>
              </a:rPr>
              <a:t>DUNG BÀI VIẾT</a:t>
            </a:r>
            <a:br>
              <a:rPr lang="vi-VN" b="1" dirty="0" smtClean="0">
                <a:solidFill>
                  <a:srgbClr val="00B050"/>
                </a:solidFill>
                <a:latin typeface="Times New Roman" panose="02020603050405020304" pitchFamily="18" charset="0"/>
                <a:cs typeface="Times New Roman" panose="02020603050405020304" pitchFamily="18" charset="0"/>
              </a:rPr>
            </a:br>
            <a:endParaRPr lang="vi-VN" b="1" dirty="0">
              <a:solidFill>
                <a:srgbClr val="00B050"/>
              </a:solidFill>
            </a:endParaRPr>
          </a:p>
        </p:txBody>
      </p:sp>
      <p:sp>
        <p:nvSpPr>
          <p:cNvPr id="3" name="Content Placeholder 2"/>
          <p:cNvSpPr>
            <a:spLocks noGrp="1"/>
          </p:cNvSpPr>
          <p:nvPr>
            <p:ph idx="1"/>
          </p:nvPr>
        </p:nvSpPr>
        <p:spPr/>
        <p:txBody>
          <a:bodyPr>
            <a:normAutofit lnSpcReduction="10000"/>
          </a:bodyPr>
          <a:lstStyle/>
          <a:p>
            <a:pPr marL="82550" indent="0">
              <a:buNone/>
            </a:pPr>
            <a:endParaRPr lang="vi-VN" sz="6000" dirty="0" smtClean="0">
              <a:latin typeface="Times New Roman" panose="02020603050405020304" pitchFamily="18" charset="0"/>
              <a:cs typeface="Times New Roman" panose="02020603050405020304" pitchFamily="18" charset="0"/>
            </a:endParaRPr>
          </a:p>
          <a:p>
            <a:pPr marL="82550" indent="0">
              <a:buNone/>
            </a:pPr>
            <a:r>
              <a:rPr lang="vi-VN" sz="6000" dirty="0" smtClean="0">
                <a:latin typeface="Times New Roman" panose="02020603050405020304" pitchFamily="18" charset="0"/>
                <a:cs typeface="Times New Roman" panose="02020603050405020304" pitchFamily="18" charset="0"/>
              </a:rPr>
              <a:t>Gồm </a:t>
            </a:r>
            <a:r>
              <a:rPr lang="vi-VN" sz="6000" dirty="0" smtClean="0">
                <a:latin typeface="Times New Roman" panose="02020603050405020304" pitchFamily="18" charset="0"/>
                <a:cs typeface="Times New Roman" panose="02020603050405020304" pitchFamily="18" charset="0"/>
              </a:rPr>
              <a:t>có:</a:t>
            </a:r>
            <a:endParaRPr lang="vi-VN" sz="6000" dirty="0" smtClean="0">
              <a:latin typeface="Times New Roman" panose="02020603050405020304" pitchFamily="18" charset="0"/>
              <a:cs typeface="Times New Roman" panose="02020603050405020304" pitchFamily="18" charset="0"/>
            </a:endParaRPr>
          </a:p>
          <a:p>
            <a:pPr marL="596900" indent="-514350">
              <a:buAutoNum type="arabicPeriod"/>
            </a:pPr>
            <a:r>
              <a:rPr lang="vi-VN" sz="6000" dirty="0" smtClean="0">
                <a:latin typeface="Times New Roman" panose="02020603050405020304" pitchFamily="18" charset="0"/>
                <a:cs typeface="Times New Roman" panose="02020603050405020304" pitchFamily="18" charset="0"/>
              </a:rPr>
              <a:t>Tiêu đề</a:t>
            </a:r>
            <a:endParaRPr lang="vi-VN" sz="6000" dirty="0" smtClean="0">
              <a:latin typeface="Times New Roman" panose="02020603050405020304" pitchFamily="18" charset="0"/>
              <a:cs typeface="Times New Roman" panose="02020603050405020304" pitchFamily="18" charset="0"/>
            </a:endParaRPr>
          </a:p>
          <a:p>
            <a:pPr marL="596900" indent="-514350">
              <a:buAutoNum type="arabicPeriod"/>
            </a:pPr>
            <a:r>
              <a:rPr lang="vi-VN" sz="6000" dirty="0" smtClean="0">
                <a:latin typeface="Times New Roman" panose="02020603050405020304" pitchFamily="18" charset="0"/>
                <a:cs typeface="Times New Roman" panose="02020603050405020304" pitchFamily="18" charset="0"/>
              </a:rPr>
              <a:t>Nội </a:t>
            </a:r>
            <a:r>
              <a:rPr lang="vi-VN" sz="6000" dirty="0" smtClean="0">
                <a:latin typeface="Times New Roman" panose="02020603050405020304" pitchFamily="18" charset="0"/>
                <a:cs typeface="Times New Roman" panose="02020603050405020304" pitchFamily="18" charset="0"/>
              </a:rPr>
              <a:t>dung bài viết</a:t>
            </a:r>
            <a:endParaRPr lang="vi-VN" sz="6000" dirty="0" smtClean="0">
              <a:latin typeface="Times New Roman" panose="02020603050405020304" pitchFamily="18" charset="0"/>
              <a:cs typeface="Times New Roman" panose="02020603050405020304" pitchFamily="18" charset="0"/>
            </a:endParaRPr>
          </a:p>
          <a:p>
            <a:pPr marL="596900" indent="-514350">
              <a:buAutoNum type="arabicPeriod"/>
            </a:pPr>
            <a:r>
              <a:rPr lang="vi-VN" sz="6000" dirty="0" smtClean="0">
                <a:latin typeface="Times New Roman" panose="02020603050405020304" pitchFamily="18" charset="0"/>
                <a:cs typeface="Times New Roman" panose="02020603050405020304" pitchFamily="18" charset="0"/>
              </a:rPr>
              <a:t>Kết luận</a:t>
            </a:r>
            <a:endParaRPr lang="vi-VN" sz="60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715962"/>
          </a:xfrm>
        </p:spPr>
        <p:txBody>
          <a:bodyPr>
            <a:normAutofit/>
          </a:bodyPr>
          <a:lstStyle/>
          <a:p>
            <a:r>
              <a:rPr lang="vi-VN" sz="3200" b="1" dirty="0" smtClean="0">
                <a:solidFill>
                  <a:srgbClr val="002060"/>
                </a:solidFill>
                <a:latin typeface="Times New Roman" panose="02020603050405020304" pitchFamily="18" charset="0"/>
                <a:cs typeface="Times New Roman" panose="02020603050405020304" pitchFamily="18" charset="0"/>
              </a:rPr>
              <a:t>1. Tiêu đề</a:t>
            </a:r>
            <a:endParaRPr lang="vi-VN" sz="3200" b="1" dirty="0">
              <a:solidFill>
                <a:srgbClr val="00206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371600" y="1066800"/>
            <a:ext cx="7562088" cy="5181600"/>
          </a:xfrm>
        </p:spPr>
        <p:txBody>
          <a:bodyPr>
            <a:normAutofit lnSpcReduction="10000"/>
          </a:bodyPr>
          <a:lstStyle/>
          <a:p>
            <a:pPr marL="82550" indent="0" algn="just">
              <a:buNone/>
            </a:pPr>
            <a:r>
              <a:rPr lang="vi-VN" dirty="0" smtClean="0">
                <a:latin typeface="Times New Roman" panose="02020603050405020304" pitchFamily="18" charset="0"/>
                <a:cs typeface="Times New Roman" panose="02020603050405020304" pitchFamily="18" charset="0"/>
              </a:rPr>
              <a:t>Ví dụ như: </a:t>
            </a:r>
            <a:endParaRPr lang="vi-VN" dirty="0" smtClean="0">
              <a:latin typeface="Times New Roman" panose="02020603050405020304" pitchFamily="18" charset="0"/>
              <a:cs typeface="Times New Roman" panose="02020603050405020304" pitchFamily="18" charset="0"/>
            </a:endParaRPr>
          </a:p>
          <a:p>
            <a:pPr algn="just"/>
            <a:r>
              <a:rPr lang="vi-VN" dirty="0" smtClean="0">
                <a:latin typeface="Times New Roman" panose="02020603050405020304" pitchFamily="18" charset="0"/>
                <a:cs typeface="Times New Roman" panose="02020603050405020304" pitchFamily="18" charset="0"/>
              </a:rPr>
              <a:t>Thành lập chi nhánh, văn phòng đại diện gắn với dự án đầu tư;</a:t>
            </a:r>
            <a:endParaRPr lang="vi-VN" dirty="0" smtClean="0">
              <a:latin typeface="Times New Roman" panose="02020603050405020304" pitchFamily="18" charset="0"/>
              <a:cs typeface="Times New Roman" panose="02020603050405020304" pitchFamily="18" charset="0"/>
            </a:endParaRPr>
          </a:p>
          <a:p>
            <a:pPr algn="just"/>
            <a:r>
              <a:rPr lang="vi-VN" dirty="0" smtClean="0">
                <a:latin typeface="Times New Roman" panose="02020603050405020304" pitchFamily="18" charset="0"/>
                <a:cs typeface="Times New Roman" panose="02020603050405020304" pitchFamily="18" charset="0"/>
              </a:rPr>
              <a:t>Sáng chế là gì?;</a:t>
            </a:r>
            <a:endParaRPr lang="vi-VN" dirty="0" smtClean="0">
              <a:latin typeface="Times New Roman" panose="02020603050405020304" pitchFamily="18" charset="0"/>
              <a:cs typeface="Times New Roman" panose="02020603050405020304" pitchFamily="18" charset="0"/>
            </a:endParaRPr>
          </a:p>
          <a:p>
            <a:pPr algn="just"/>
            <a:r>
              <a:rPr lang="vi-VN" dirty="0" smtClean="0">
                <a:latin typeface="Times New Roman" panose="02020603050405020304" pitchFamily="18" charset="0"/>
                <a:cs typeface="Times New Roman" panose="02020603050405020304" pitchFamily="18" charset="0"/>
              </a:rPr>
              <a:t>Có thêm 03 án lệ hình sự trong năm 2023;</a:t>
            </a:r>
            <a:endParaRPr lang="vi-VN" dirty="0" smtClean="0">
              <a:latin typeface="Times New Roman" panose="02020603050405020304" pitchFamily="18" charset="0"/>
              <a:cs typeface="Times New Roman" panose="02020603050405020304" pitchFamily="18" charset="0"/>
            </a:endParaRPr>
          </a:p>
          <a:p>
            <a:pPr algn="just"/>
            <a:r>
              <a:rPr lang="vi-VN" dirty="0" smtClean="0">
                <a:latin typeface="Times New Roman" panose="02020603050405020304" pitchFamily="18" charset="0"/>
                <a:cs typeface="Times New Roman" panose="02020603050405020304" pitchFamily="18" charset="0"/>
              </a:rPr>
              <a:t>Chia tài sản chung của vợ chồng đưa vào kinh doanh khi ly hôn.</a:t>
            </a:r>
            <a:endParaRPr lang="vi-VN" dirty="0" smtClean="0">
              <a:latin typeface="Times New Roman" panose="02020603050405020304" pitchFamily="18" charset="0"/>
              <a:cs typeface="Times New Roman" panose="02020603050405020304" pitchFamily="18" charset="0"/>
            </a:endParaRPr>
          </a:p>
          <a:p>
            <a:pPr algn="just"/>
            <a:r>
              <a:rPr lang="vi-VN" dirty="0" smtClean="0">
                <a:latin typeface="Times New Roman" panose="02020603050405020304" pitchFamily="18" charset="0"/>
                <a:cs typeface="Times New Roman" panose="02020603050405020304" pitchFamily="18" charset="0"/>
              </a:rPr>
              <a:t>......</a:t>
            </a:r>
            <a:endParaRPr lang="vi-VN" dirty="0" smtClean="0">
              <a:latin typeface="Times New Roman" panose="02020603050405020304" pitchFamily="18" charset="0"/>
              <a:cs typeface="Times New Roman" panose="02020603050405020304" pitchFamily="18" charset="0"/>
            </a:endParaRPr>
          </a:p>
          <a:p>
            <a:pPr marL="82550" indent="0" algn="just">
              <a:buNone/>
            </a:pPr>
            <a:r>
              <a:rPr lang="vi-VN" dirty="0" smtClean="0">
                <a:latin typeface="Times New Roman" panose="02020603050405020304" pitchFamily="18" charset="0"/>
                <a:cs typeface="Times New Roman" panose="02020603050405020304" pitchFamily="18" charset="0"/>
              </a:rPr>
              <a:t>Thống nhất tiêu đề đăng theo </a:t>
            </a:r>
            <a:r>
              <a:rPr lang="vi-VN" u="sng" dirty="0" smtClean="0">
                <a:solidFill>
                  <a:srgbClr val="FF0000"/>
                </a:solidFill>
                <a:latin typeface="Times New Roman" panose="02020603050405020304" pitchFamily="18" charset="0"/>
                <a:cs typeface="Times New Roman" panose="02020603050405020304" pitchFamily="18" charset="0"/>
              </a:rPr>
              <a:t>kiểu chữ thường</a:t>
            </a:r>
            <a:r>
              <a:rPr lang="vi-VN" dirty="0" smtClean="0">
                <a:latin typeface="Times New Roman" panose="02020603050405020304" pitchFamily="18" charset="0"/>
                <a:cs typeface="Times New Roman" panose="02020603050405020304" pitchFamily="18" charset="0"/>
              </a:rPr>
              <a:t> giống như các trang web tham khảo.</a:t>
            </a:r>
            <a:endParaRPr lang="vi-VN" dirty="0" smtClean="0">
              <a:latin typeface="Times New Roman" panose="02020603050405020304" pitchFamily="18" charset="0"/>
              <a:cs typeface="Times New Roman" panose="02020603050405020304" pitchFamily="18" charset="0"/>
            </a:endParaRPr>
          </a:p>
          <a:p>
            <a:endParaRPr lang="vi-VN" dirty="0" smtClean="0"/>
          </a:p>
          <a:p>
            <a:endParaRPr lang="vi-VN" dirty="0" smtClean="0"/>
          </a:p>
          <a:p>
            <a:endParaRPr lang="vi-VN"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874" y="152400"/>
            <a:ext cx="7778814" cy="457200"/>
          </a:xfrm>
        </p:spPr>
        <p:txBody>
          <a:bodyPr>
            <a:normAutofit fontScale="90000"/>
          </a:bodyPr>
          <a:lstStyle/>
          <a:p>
            <a:r>
              <a:rPr lang="vi-VN" sz="3200" b="1" dirty="0" smtClean="0">
                <a:solidFill>
                  <a:srgbClr val="002060"/>
                </a:solidFill>
                <a:latin typeface="Times New Roman" panose="02020603050405020304" pitchFamily="18" charset="0"/>
                <a:cs typeface="Times New Roman" panose="02020603050405020304" pitchFamily="18" charset="0"/>
              </a:rPr>
              <a:t>2. Nội </a:t>
            </a:r>
            <a:r>
              <a:rPr lang="vi-VN" sz="3200" b="1" dirty="0" smtClean="0">
                <a:solidFill>
                  <a:srgbClr val="002060"/>
                </a:solidFill>
                <a:latin typeface="Times New Roman" panose="02020603050405020304" pitchFamily="18" charset="0"/>
                <a:cs typeface="Times New Roman" panose="02020603050405020304" pitchFamily="18" charset="0"/>
              </a:rPr>
              <a:t>dung bài viết</a:t>
            </a:r>
            <a:endParaRPr lang="vi-VN" sz="3200" b="1" dirty="0">
              <a:solidFill>
                <a:srgbClr val="00206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90600" y="609600"/>
            <a:ext cx="7943088" cy="6019800"/>
          </a:xfrm>
        </p:spPr>
        <p:txBody>
          <a:bodyPr>
            <a:normAutofit/>
          </a:bodyPr>
          <a:lstStyle/>
          <a:p>
            <a:pPr marL="82550" indent="0">
              <a:buNone/>
            </a:pPr>
            <a:r>
              <a:rPr lang="vi-VN" sz="1800" dirty="0" smtClean="0">
                <a:latin typeface="Times New Roman" panose="02020603050405020304" pitchFamily="18" charset="0"/>
                <a:cs typeface="Times New Roman" panose="02020603050405020304" pitchFamily="18" charset="0"/>
              </a:rPr>
              <a:t>Gồm: </a:t>
            </a:r>
            <a:r>
              <a:rPr lang="vi-VN" sz="1800" dirty="0">
                <a:latin typeface="Times New Roman" panose="02020603050405020304" pitchFamily="18" charset="0"/>
                <a:cs typeface="Times New Roman" panose="02020603050405020304" pitchFamily="18" charset="0"/>
              </a:rPr>
              <a:t>Mục lục bài </a:t>
            </a:r>
            <a:r>
              <a:rPr lang="vi-VN" sz="1800" dirty="0" smtClean="0">
                <a:latin typeface="Times New Roman" panose="02020603050405020304" pitchFamily="18" charset="0"/>
                <a:cs typeface="Times New Roman" panose="02020603050405020304" pitchFamily="18" charset="0"/>
              </a:rPr>
              <a:t>viết, hình ảnh và nội </a:t>
            </a:r>
            <a:r>
              <a:rPr lang="vi-VN" sz="1800" dirty="0">
                <a:latin typeface="Times New Roman" panose="02020603050405020304" pitchFamily="18" charset="0"/>
                <a:cs typeface="Times New Roman" panose="02020603050405020304" pitchFamily="18" charset="0"/>
              </a:rPr>
              <a:t>dung bài </a:t>
            </a:r>
            <a:r>
              <a:rPr lang="vi-VN" sz="1800" dirty="0" smtClean="0">
                <a:latin typeface="Times New Roman" panose="02020603050405020304" pitchFamily="18" charset="0"/>
                <a:cs typeface="Times New Roman" panose="02020603050405020304" pitchFamily="18" charset="0"/>
              </a:rPr>
              <a:t>viết</a:t>
            </a:r>
            <a:endParaRPr lang="vi-VN" sz="1800" dirty="0" smtClean="0">
              <a:latin typeface="Times New Roman" panose="02020603050405020304" pitchFamily="18" charset="0"/>
              <a:cs typeface="Times New Roman" panose="02020603050405020304" pitchFamily="18" charset="0"/>
            </a:endParaRPr>
          </a:p>
          <a:p>
            <a:pPr algn="just"/>
            <a:r>
              <a:rPr lang="vi-VN" sz="1800" b="1" i="1" u="sng" dirty="0" smtClean="0">
                <a:latin typeface="Times New Roman" panose="02020603050405020304" pitchFamily="18" charset="0"/>
                <a:cs typeface="Times New Roman" panose="02020603050405020304" pitchFamily="18" charset="0"/>
              </a:rPr>
              <a:t>Mục lục bài viế</a:t>
            </a:r>
            <a:r>
              <a:rPr lang="vi-VN" sz="1800" b="1" i="1" dirty="0" smtClean="0">
                <a:latin typeface="Times New Roman" panose="02020603050405020304" pitchFamily="18" charset="0"/>
                <a:cs typeface="Times New Roman" panose="02020603050405020304" pitchFamily="18" charset="0"/>
              </a:rPr>
              <a:t>t</a:t>
            </a:r>
            <a:endParaRPr lang="vi-VN" sz="1800" b="1" i="1" dirty="0" smtClean="0">
              <a:latin typeface="Times New Roman" panose="02020603050405020304" pitchFamily="18" charset="0"/>
              <a:cs typeface="Times New Roman" panose="02020603050405020304" pitchFamily="18" charset="0"/>
            </a:endParaRPr>
          </a:p>
          <a:p>
            <a:pPr algn="just"/>
            <a:r>
              <a:rPr lang="vi-VN" sz="1800" b="1" i="1" u="sng" dirty="0" smtClean="0">
                <a:latin typeface="Times New Roman" panose="02020603050405020304" pitchFamily="18" charset="0"/>
                <a:cs typeface="Times New Roman" panose="02020603050405020304" pitchFamily="18" charset="0"/>
              </a:rPr>
              <a:t>Hình ảnh</a:t>
            </a:r>
            <a:r>
              <a:rPr lang="vi-VN" sz="1800" dirty="0" smtClean="0">
                <a:latin typeface="Times New Roman" panose="02020603050405020304" pitchFamily="18" charset="0"/>
                <a:cs typeface="Times New Roman" panose="02020603050405020304" pitchFamily="18" charset="0"/>
              </a:rPr>
              <a:t>: ảnh </a:t>
            </a:r>
            <a:r>
              <a:rPr lang="vi-VN" sz="1800" dirty="0">
                <a:latin typeface="Times New Roman" panose="02020603050405020304" pitchFamily="18" charset="0"/>
                <a:cs typeface="Times New Roman" panose="02020603050405020304" pitchFamily="18" charset="0"/>
              </a:rPr>
              <a:t>đại </a:t>
            </a:r>
            <a:r>
              <a:rPr lang="vi-VN" sz="1800" dirty="0" smtClean="0">
                <a:latin typeface="Times New Roman" panose="02020603050405020304" pitchFamily="18" charset="0"/>
                <a:cs typeface="Times New Roman" panose="02020603050405020304" pitchFamily="18" charset="0"/>
              </a:rPr>
              <a:t>diện, ảnh chèn bài viết. </a:t>
            </a:r>
            <a:r>
              <a:rPr lang="vi-VN" sz="1800" b="1" dirty="0" smtClean="0">
                <a:solidFill>
                  <a:srgbClr val="FF0000"/>
                </a:solidFill>
                <a:latin typeface="Times New Roman" panose="02020603050405020304" pitchFamily="18" charset="0"/>
                <a:cs typeface="Times New Roman" panose="02020603050405020304" pitchFamily="18" charset="0"/>
              </a:rPr>
              <a:t>Đối với ảnh </a:t>
            </a:r>
            <a:r>
              <a:rPr lang="vi-VN" sz="1800" b="1" dirty="0">
                <a:solidFill>
                  <a:srgbClr val="FF0000"/>
                </a:solidFill>
                <a:latin typeface="Times New Roman" panose="02020603050405020304" pitchFamily="18" charset="0"/>
                <a:cs typeface="Times New Roman" panose="02020603050405020304" pitchFamily="18" charset="0"/>
              </a:rPr>
              <a:t>chèn vào bài viết</a:t>
            </a:r>
            <a:r>
              <a:rPr lang="vi-VN" sz="1800" dirty="0">
                <a:latin typeface="Times New Roman" panose="02020603050405020304" pitchFamily="18" charset="0"/>
                <a:cs typeface="Times New Roman" panose="02020603050405020304" pitchFamily="18" charset="0"/>
              </a:rPr>
              <a:t>: í</a:t>
            </a:r>
            <a:r>
              <a:rPr lang="vi-VN" sz="1800" dirty="0" smtClean="0">
                <a:latin typeface="Times New Roman" panose="02020603050405020304" pitchFamily="18" charset="0"/>
                <a:cs typeface="Times New Roman" panose="02020603050405020304" pitchFamily="18" charset="0"/>
              </a:rPr>
              <a:t>t </a:t>
            </a:r>
            <a:r>
              <a:rPr lang="vi-VN" sz="1800" dirty="0">
                <a:latin typeface="Times New Roman" panose="02020603050405020304" pitchFamily="18" charset="0"/>
                <a:cs typeface="Times New Roman" panose="02020603050405020304" pitchFamily="18" charset="0"/>
              </a:rPr>
              <a:t>nhất là có 01 hình, nhiều hình thì sẽ đa dạng hơn.</a:t>
            </a:r>
            <a:endParaRPr lang="vi-VN" sz="1800" dirty="0">
              <a:latin typeface="Times New Roman" panose="02020603050405020304" pitchFamily="18" charset="0"/>
              <a:cs typeface="Times New Roman" panose="02020603050405020304" pitchFamily="18" charset="0"/>
            </a:endParaRPr>
          </a:p>
          <a:p>
            <a:pPr marL="82550" indent="0" algn="just">
              <a:buNone/>
            </a:pPr>
            <a:r>
              <a:rPr lang="vi-VN" sz="1800" dirty="0">
                <a:latin typeface="Times New Roman" panose="02020603050405020304" pitchFamily="18" charset="0"/>
                <a:cs typeface="Times New Roman" panose="02020603050405020304" pitchFamily="18" charset="0"/>
              </a:rPr>
              <a:t>-&gt; Các hình ảnh thể hiện nội dung liên quan đến bài viết. </a:t>
            </a:r>
            <a:r>
              <a:rPr lang="vi-VN" sz="1800" b="1" i="1" dirty="0">
                <a:latin typeface="Times New Roman" panose="02020603050405020304" pitchFamily="18" charset="0"/>
                <a:cs typeface="Times New Roman" panose="02020603050405020304" pitchFamily="18" charset="0"/>
              </a:rPr>
              <a:t>Ví dụ</a:t>
            </a:r>
            <a:r>
              <a:rPr lang="vi-VN" sz="1800" dirty="0">
                <a:latin typeface="Times New Roman" panose="02020603050405020304" pitchFamily="18" charset="0"/>
                <a:cs typeface="Times New Roman" panose="02020603050405020304" pitchFamily="18" charset="0"/>
              </a:rPr>
              <a:t>: khi đăng bài viết với đề tài </a:t>
            </a:r>
            <a:r>
              <a:rPr lang="vi-VN" sz="1800" i="1" dirty="0">
                <a:latin typeface="Times New Roman" panose="02020603050405020304" pitchFamily="18" charset="0"/>
                <a:cs typeface="Times New Roman" panose="02020603050405020304" pitchFamily="18" charset="0"/>
              </a:rPr>
              <a:t>«Thành lập văn phòng đại diện, chi nhánh gắn vói dự án đầu tư» </a:t>
            </a:r>
            <a:r>
              <a:rPr lang="vi-VN" sz="1800" dirty="0">
                <a:latin typeface="Times New Roman" panose="02020603050405020304" pitchFamily="18" charset="0"/>
                <a:cs typeface="Times New Roman" panose="02020603050405020304" pitchFamily="18" charset="0"/>
              </a:rPr>
              <a:t>thì chúng ta chèn hình có nội dung thể hiện ý nghĩa theo tiêu đề</a:t>
            </a:r>
            <a:r>
              <a:rPr lang="vi-VN" sz="1800" dirty="0" smtClean="0">
                <a:latin typeface="Times New Roman" panose="02020603050405020304" pitchFamily="18" charset="0"/>
                <a:cs typeface="Times New Roman" panose="02020603050405020304" pitchFamily="18" charset="0"/>
              </a:rPr>
              <a:t>.</a:t>
            </a:r>
            <a:endParaRPr lang="vi-VN" sz="1800" dirty="0" smtClean="0">
              <a:latin typeface="Times New Roman" panose="02020603050405020304" pitchFamily="18" charset="0"/>
              <a:cs typeface="Times New Roman" panose="02020603050405020304" pitchFamily="18" charset="0"/>
            </a:endParaRPr>
          </a:p>
          <a:p>
            <a:pPr algn="just"/>
            <a:r>
              <a:rPr lang="vi-VN" sz="1800" b="1" i="1" u="sng" dirty="0" smtClean="0">
                <a:latin typeface="Times New Roman" panose="02020603050405020304" pitchFamily="18" charset="0"/>
                <a:cs typeface="Times New Roman" panose="02020603050405020304" pitchFamily="18" charset="0"/>
              </a:rPr>
              <a:t>Nội dung bài viết</a:t>
            </a:r>
            <a:r>
              <a:rPr lang="vi-VN" sz="1800" dirty="0" smtClean="0">
                <a:latin typeface="Times New Roman" panose="02020603050405020304" pitchFamily="18" charset="0"/>
                <a:cs typeface="Times New Roman" panose="02020603050405020304" pitchFamily="18" charset="0"/>
              </a:rPr>
              <a:t>: Thống nhất các mục tiêu đề nhỏ trong bài viết như sau: Ví dụ: Khi đăng bài viết về «</a:t>
            </a:r>
            <a:r>
              <a:rPr lang="vi-VN" sz="1800" dirty="0">
                <a:latin typeface="Times New Roman" panose="02020603050405020304" pitchFamily="18" charset="0"/>
                <a:cs typeface="Times New Roman" panose="02020603050405020304" pitchFamily="18" charset="0"/>
              </a:rPr>
              <a:t>Thành lập văn phòng đại diện, chi nhánh gắn với dự án đầu </a:t>
            </a:r>
            <a:r>
              <a:rPr lang="vi-VN" sz="1800" dirty="0" smtClean="0">
                <a:latin typeface="Times New Roman" panose="02020603050405020304" pitchFamily="18" charset="0"/>
                <a:cs typeface="Times New Roman" panose="02020603050405020304" pitchFamily="18" charset="0"/>
              </a:rPr>
              <a:t>tư», gồm các mục tiêu đề như sau</a:t>
            </a:r>
            <a:r>
              <a:rPr lang="vi-VN" sz="1800" dirty="0" smtClean="0">
                <a:latin typeface="Times New Roman" panose="02020603050405020304" pitchFamily="18" charset="0"/>
                <a:cs typeface="Times New Roman" panose="02020603050405020304" pitchFamily="18" charset="0"/>
              </a:rPr>
              <a:t>:</a:t>
            </a:r>
            <a:endParaRPr lang="vi-VN" sz="1800" dirty="0" smtClean="0">
              <a:latin typeface="Times New Roman" panose="02020603050405020304" pitchFamily="18" charset="0"/>
              <a:cs typeface="Times New Roman" panose="02020603050405020304" pitchFamily="18" charset="0"/>
            </a:endParaRPr>
          </a:p>
          <a:p>
            <a:pPr marL="82550" indent="0" algn="just">
              <a:buNone/>
            </a:pPr>
            <a:endParaRPr lang="vi-VN" sz="1800" dirty="0" smtClean="0">
              <a:latin typeface="Times New Roman" panose="02020603050405020304" pitchFamily="18" charset="0"/>
              <a:cs typeface="Times New Roman" panose="02020603050405020304" pitchFamily="18" charset="0"/>
            </a:endParaRPr>
          </a:p>
          <a:p>
            <a:pPr marL="82550" indent="0" algn="just">
              <a:buNone/>
            </a:pPr>
            <a:endParaRPr lang="vi-VN" sz="1800" dirty="0" smtClean="0">
              <a:latin typeface="Times New Roman" panose="02020603050405020304" pitchFamily="18" charset="0"/>
              <a:cs typeface="Times New Roman" panose="02020603050405020304" pitchFamily="18" charset="0"/>
            </a:endParaRPr>
          </a:p>
          <a:p>
            <a:pPr marL="82550" indent="0" algn="just">
              <a:buNone/>
            </a:pPr>
            <a:endParaRPr lang="vi-VN" sz="1800" dirty="0">
              <a:latin typeface="Times New Roman" panose="02020603050405020304" pitchFamily="18" charset="0"/>
              <a:cs typeface="Times New Roman" panose="02020603050405020304" pitchFamily="18" charset="0"/>
            </a:endParaRPr>
          </a:p>
          <a:p>
            <a:pPr marL="82550" indent="0" algn="just">
              <a:buNone/>
            </a:pPr>
            <a:endParaRPr lang="vi-VN" sz="1800" dirty="0" smtClean="0">
              <a:latin typeface="Times New Roman" panose="02020603050405020304" pitchFamily="18" charset="0"/>
              <a:cs typeface="Times New Roman" panose="02020603050405020304" pitchFamily="18" charset="0"/>
            </a:endParaRPr>
          </a:p>
          <a:p>
            <a:pPr marL="82550" indent="0" algn="just">
              <a:buNone/>
            </a:pPr>
            <a:endParaRPr lang="vi-VN" sz="1800" dirty="0">
              <a:latin typeface="Times New Roman" panose="02020603050405020304" pitchFamily="18" charset="0"/>
              <a:cs typeface="Times New Roman" panose="02020603050405020304" pitchFamily="18" charset="0"/>
            </a:endParaRPr>
          </a:p>
          <a:p>
            <a:pPr marL="82550" indent="0" algn="just">
              <a:buNone/>
            </a:pPr>
            <a:endParaRPr lang="vi-VN" sz="1800" dirty="0" smtClean="0">
              <a:latin typeface="Times New Roman" panose="02020603050405020304" pitchFamily="18" charset="0"/>
              <a:cs typeface="Times New Roman" panose="02020603050405020304" pitchFamily="18" charset="0"/>
            </a:endParaRPr>
          </a:p>
          <a:p>
            <a:pPr marL="82550" indent="0" algn="just">
              <a:buNone/>
            </a:pPr>
            <a:r>
              <a:rPr lang="vi-VN" sz="1800" dirty="0" smtClean="0">
                <a:latin typeface="Times New Roman" panose="02020603050405020304" pitchFamily="18" charset="0"/>
                <a:cs typeface="Times New Roman" panose="02020603050405020304" pitchFamily="18" charset="0"/>
              </a:rPr>
              <a:t>-&gt; </a:t>
            </a:r>
            <a:r>
              <a:rPr lang="vi-VN" sz="1800" b="1" dirty="0" smtClean="0">
                <a:latin typeface="Times New Roman" panose="02020603050405020304" pitchFamily="18" charset="0"/>
                <a:cs typeface="Times New Roman" panose="02020603050405020304" pitchFamily="18" charset="0"/>
              </a:rPr>
              <a:t>Gợi ý</a:t>
            </a:r>
            <a:r>
              <a:rPr lang="vi-VN" sz="1800" dirty="0" smtClean="0">
                <a:latin typeface="Times New Roman" panose="02020603050405020304" pitchFamily="18" charset="0"/>
                <a:cs typeface="Times New Roman" panose="02020603050405020304" pitchFamily="18" charset="0"/>
              </a:rPr>
              <a:t>: Thống nhất các mục tiêu đề để màu xanh lá cây cho phù hợp với phong thủy, logo của công ty và tạo nét đặc trưng riêng của trang web của công ty.</a:t>
            </a:r>
            <a:endParaRPr lang="vi-VN" sz="1800" dirty="0">
              <a:latin typeface="Times New Roman" panose="02020603050405020304" pitchFamily="18" charset="0"/>
              <a:cs typeface="Times New Roman" panose="02020603050405020304" pitchFamily="18" charset="0"/>
            </a:endParaRPr>
          </a:p>
          <a:p>
            <a:pPr marL="82550" indent="0" algn="just">
              <a:buNone/>
            </a:pPr>
            <a:endParaRPr lang="vi-VN" sz="1800" i="1" dirty="0">
              <a:solidFill>
                <a:srgbClr val="00B050"/>
              </a:solidFill>
              <a:latin typeface="Times New Roman" panose="02020603050405020304" pitchFamily="18" charset="0"/>
              <a:cs typeface="Times New Roman" panose="02020603050405020304" pitchFamily="18" charset="0"/>
            </a:endParaRPr>
          </a:p>
          <a:p>
            <a:pPr marL="82550" indent="0" algn="just">
              <a:buNone/>
            </a:pPr>
            <a:endParaRPr lang="vi-VN" sz="1600" dirty="0">
              <a:latin typeface="Times New Roman" panose="02020603050405020304" pitchFamily="18" charset="0"/>
              <a:cs typeface="Times New Roman" panose="02020603050405020304" pitchFamily="18" charset="0"/>
            </a:endParaRPr>
          </a:p>
          <a:p>
            <a:pPr marL="82550" indent="0" algn="just">
              <a:buNone/>
            </a:pPr>
            <a:endParaRPr lang="vi-VN" sz="1600" dirty="0" smtClean="0">
              <a:latin typeface="Times New Roman" panose="02020603050405020304" pitchFamily="18" charset="0"/>
              <a:cs typeface="Times New Roman" panose="02020603050405020304" pitchFamily="18" charset="0"/>
            </a:endParaRPr>
          </a:p>
          <a:p>
            <a:pPr marL="82550" indent="0" algn="just">
              <a:buNone/>
            </a:pPr>
            <a:endParaRPr lang="vi-VN" sz="1600" dirty="0" smtClean="0">
              <a:latin typeface="Times New Roman" panose="02020603050405020304" pitchFamily="18" charset="0"/>
              <a:cs typeface="Times New Roman" panose="02020603050405020304" pitchFamily="18" charset="0"/>
            </a:endParaRPr>
          </a:p>
          <a:p>
            <a:pPr marL="82550" indent="0" algn="just">
              <a:buNone/>
            </a:pPr>
            <a:endParaRPr lang="vi-VN" sz="3000" dirty="0" smtClean="0">
              <a:latin typeface="Times New Roman" panose="02020603050405020304" pitchFamily="18" charset="0"/>
              <a:cs typeface="Times New Roman" panose="02020603050405020304" pitchFamily="18" charset="0"/>
            </a:endParaRPr>
          </a:p>
          <a:p>
            <a:pPr marL="82550" indent="0">
              <a:buNone/>
            </a:pPr>
            <a:endParaRPr lang="vi-VN" sz="1800" u="sng" dirty="0">
              <a:latin typeface="Times New Roman" panose="02020603050405020304" pitchFamily="18" charset="0"/>
              <a:cs typeface="Times New Roman" panose="02020603050405020304" pitchFamily="18" charset="0"/>
            </a:endParaRPr>
          </a:p>
          <a:p>
            <a:endParaRPr lang="vi-VN" dirty="0"/>
          </a:p>
        </p:txBody>
      </p:sp>
      <p:sp>
        <p:nvSpPr>
          <p:cNvPr id="4" name="Rectangle 3"/>
          <p:cNvSpPr/>
          <p:nvPr/>
        </p:nvSpPr>
        <p:spPr>
          <a:xfrm>
            <a:off x="838200" y="3733800"/>
            <a:ext cx="8305800" cy="2133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82550" lvl="0" algn="just">
              <a:spcBef>
                <a:spcPts val="600"/>
              </a:spcBef>
              <a:buClr>
                <a:srgbClr val="3891A7"/>
              </a:buClr>
              <a:buSzPct val="80000"/>
            </a:pPr>
            <a:endParaRPr lang="vi-VN" sz="1400" b="1" dirty="0" smtClean="0">
              <a:solidFill>
                <a:srgbClr val="00B050"/>
              </a:solidFill>
              <a:latin typeface="Times New Roman" panose="02020603050405020304" pitchFamily="18" charset="0"/>
              <a:cs typeface="Times New Roman" panose="02020603050405020304" pitchFamily="18" charset="0"/>
            </a:endParaRPr>
          </a:p>
          <a:p>
            <a:pPr marL="82550" lvl="0" algn="just">
              <a:spcBef>
                <a:spcPts val="600"/>
              </a:spcBef>
              <a:buClr>
                <a:srgbClr val="3891A7"/>
              </a:buClr>
              <a:buSzPct val="80000"/>
            </a:pPr>
            <a:r>
              <a:rPr lang="vi-VN" sz="1400" b="1" dirty="0" smtClean="0">
                <a:solidFill>
                  <a:srgbClr val="00B050"/>
                </a:solidFill>
                <a:latin typeface="Times New Roman" panose="02020603050405020304" pitchFamily="18" charset="0"/>
                <a:cs typeface="Times New Roman" panose="02020603050405020304" pitchFamily="18" charset="0"/>
              </a:rPr>
              <a:t>1</a:t>
            </a:r>
            <a:r>
              <a:rPr lang="vi-VN" sz="1400" b="1" dirty="0">
                <a:solidFill>
                  <a:srgbClr val="00B050"/>
                </a:solidFill>
                <a:latin typeface="Times New Roman" panose="02020603050405020304" pitchFamily="18" charset="0"/>
                <a:cs typeface="Times New Roman" panose="02020603050405020304" pitchFamily="18" charset="0"/>
              </a:rPr>
              <a:t>. Khái quát về việc thành lập văn phòng đại diện, chi nhánh gắn với dự án đầu </a:t>
            </a:r>
            <a:r>
              <a:rPr lang="vi-VN" sz="1400" b="1" dirty="0" smtClean="0">
                <a:solidFill>
                  <a:srgbClr val="00B050"/>
                </a:solidFill>
                <a:latin typeface="Times New Roman" panose="02020603050405020304" pitchFamily="18" charset="0"/>
                <a:cs typeface="Times New Roman" panose="02020603050405020304" pitchFamily="18" charset="0"/>
              </a:rPr>
              <a:t>tư </a:t>
            </a:r>
            <a:r>
              <a:rPr lang="vi-VN" sz="1400" b="1" dirty="0" smtClean="0">
                <a:solidFill>
                  <a:schemeClr val="tx1"/>
                </a:solidFill>
                <a:latin typeface="Times New Roman" panose="02020603050405020304" pitchFamily="18" charset="0"/>
                <a:cs typeface="Times New Roman" panose="02020603050405020304" pitchFamily="18" charset="0"/>
              </a:rPr>
              <a:t>-&gt; In đậm</a:t>
            </a:r>
            <a:endParaRPr lang="vi-VN" sz="1400" b="1" dirty="0">
              <a:solidFill>
                <a:schemeClr val="tx1"/>
              </a:solidFill>
              <a:latin typeface="Times New Roman" panose="02020603050405020304" pitchFamily="18" charset="0"/>
              <a:cs typeface="Times New Roman" panose="02020603050405020304" pitchFamily="18" charset="0"/>
            </a:endParaRPr>
          </a:p>
          <a:p>
            <a:pPr marL="82550" algn="just">
              <a:spcBef>
                <a:spcPts val="600"/>
              </a:spcBef>
              <a:buClr>
                <a:srgbClr val="3891A7"/>
              </a:buClr>
              <a:buSzPct val="80000"/>
            </a:pPr>
            <a:r>
              <a:rPr lang="vi-VN" sz="1400" b="1" dirty="0">
                <a:solidFill>
                  <a:srgbClr val="00B050"/>
                </a:solidFill>
                <a:latin typeface="Times New Roman" panose="02020603050405020304" pitchFamily="18" charset="0"/>
                <a:cs typeface="Times New Roman" panose="02020603050405020304" pitchFamily="18" charset="0"/>
              </a:rPr>
              <a:t>2. Thành lập văn phòng đại diện </a:t>
            </a:r>
            <a:r>
              <a:rPr lang="vi-VN" sz="1400" b="1" dirty="0">
                <a:solidFill>
                  <a:schemeClr val="tx1"/>
                </a:solidFill>
                <a:latin typeface="Times New Roman" panose="02020603050405020304" pitchFamily="18" charset="0"/>
                <a:cs typeface="Times New Roman" panose="02020603050405020304" pitchFamily="18" charset="0"/>
              </a:rPr>
              <a:t>-&gt; In </a:t>
            </a:r>
            <a:r>
              <a:rPr lang="vi-VN" sz="1400" b="1" dirty="0" smtClean="0">
                <a:solidFill>
                  <a:schemeClr val="tx1"/>
                </a:solidFill>
                <a:latin typeface="Times New Roman" panose="02020603050405020304" pitchFamily="18" charset="0"/>
                <a:cs typeface="Times New Roman" panose="02020603050405020304" pitchFamily="18" charset="0"/>
              </a:rPr>
              <a:t>đậm</a:t>
            </a:r>
            <a:endParaRPr lang="vi-VN" sz="1400" b="1" dirty="0">
              <a:solidFill>
                <a:srgbClr val="00B050"/>
              </a:solidFill>
              <a:latin typeface="Times New Roman" panose="02020603050405020304" pitchFamily="18" charset="0"/>
              <a:cs typeface="Times New Roman" panose="02020603050405020304" pitchFamily="18" charset="0"/>
            </a:endParaRPr>
          </a:p>
          <a:p>
            <a:pPr marL="82550" lvl="0" algn="just">
              <a:spcBef>
                <a:spcPts val="600"/>
              </a:spcBef>
              <a:buClr>
                <a:srgbClr val="3891A7"/>
              </a:buClr>
              <a:buSzPct val="80000"/>
            </a:pPr>
            <a:r>
              <a:rPr lang="vi-VN" sz="1400" b="1" i="1" dirty="0">
                <a:solidFill>
                  <a:srgbClr val="00B050"/>
                </a:solidFill>
                <a:latin typeface="Times New Roman" panose="02020603050405020304" pitchFamily="18" charset="0"/>
                <a:cs typeface="Times New Roman" panose="02020603050405020304" pitchFamily="18" charset="0"/>
              </a:rPr>
              <a:t>2.1. Thẩm quyền cấp Giấy phép thành lập Văn phòng đại diện</a:t>
            </a:r>
            <a:r>
              <a:rPr lang="vi-VN" sz="1400" i="1" dirty="0">
                <a:solidFill>
                  <a:schemeClr val="tx1"/>
                </a:solidFill>
                <a:latin typeface="Times New Roman" panose="02020603050405020304" pitchFamily="18" charset="0"/>
                <a:cs typeface="Times New Roman" panose="02020603050405020304" pitchFamily="18" charset="0"/>
              </a:rPr>
              <a:t> </a:t>
            </a:r>
            <a:r>
              <a:rPr lang="vi-VN" sz="1400" b="1" i="1" dirty="0">
                <a:solidFill>
                  <a:schemeClr val="tx1"/>
                </a:solidFill>
                <a:latin typeface="Times New Roman" panose="02020603050405020304" pitchFamily="18" charset="0"/>
                <a:cs typeface="Times New Roman" panose="02020603050405020304" pitchFamily="18" charset="0"/>
              </a:rPr>
              <a:t>-&gt; In </a:t>
            </a:r>
            <a:r>
              <a:rPr lang="vi-VN" sz="1400" b="1" i="1" dirty="0" smtClean="0">
                <a:solidFill>
                  <a:schemeClr val="tx1"/>
                </a:solidFill>
                <a:latin typeface="Times New Roman" panose="02020603050405020304" pitchFamily="18" charset="0"/>
                <a:cs typeface="Times New Roman" panose="02020603050405020304" pitchFamily="18" charset="0"/>
              </a:rPr>
              <a:t>nghiêng, đậm</a:t>
            </a:r>
            <a:endParaRPr lang="vi-VN" sz="1400" b="1" i="1" dirty="0">
              <a:solidFill>
                <a:schemeClr val="tx1"/>
              </a:solidFill>
              <a:latin typeface="Times New Roman" panose="02020603050405020304" pitchFamily="18" charset="0"/>
              <a:cs typeface="Times New Roman" panose="02020603050405020304" pitchFamily="18" charset="0"/>
            </a:endParaRPr>
          </a:p>
          <a:p>
            <a:pPr marL="82550" lvl="0" algn="just">
              <a:spcBef>
                <a:spcPts val="600"/>
              </a:spcBef>
              <a:buClr>
                <a:srgbClr val="3891A7"/>
              </a:buClr>
              <a:buSzPct val="80000"/>
            </a:pPr>
            <a:r>
              <a:rPr lang="vi-VN" sz="1400" b="1" i="1" dirty="0">
                <a:solidFill>
                  <a:srgbClr val="00B050"/>
                </a:solidFill>
                <a:latin typeface="Times New Roman" panose="02020603050405020304" pitchFamily="18" charset="0"/>
                <a:cs typeface="Times New Roman" panose="02020603050405020304" pitchFamily="18" charset="0"/>
              </a:rPr>
              <a:t>2.2. Thời hạn Giấy phép thành lập Văn phòng đại diện, Giấy phép thành lập Chi nhánh</a:t>
            </a:r>
            <a:r>
              <a:rPr lang="vi-VN" sz="1400" b="1" i="1" dirty="0">
                <a:solidFill>
                  <a:schemeClr val="tx1"/>
                </a:solidFill>
                <a:latin typeface="Times New Roman" panose="02020603050405020304" pitchFamily="18" charset="0"/>
                <a:cs typeface="Times New Roman" panose="02020603050405020304" pitchFamily="18" charset="0"/>
              </a:rPr>
              <a:t> -&gt; In </a:t>
            </a:r>
            <a:r>
              <a:rPr lang="vi-VN" sz="1400" b="1" i="1" dirty="0" smtClean="0">
                <a:solidFill>
                  <a:schemeClr val="tx1"/>
                </a:solidFill>
                <a:latin typeface="Times New Roman" panose="02020603050405020304" pitchFamily="18" charset="0"/>
                <a:cs typeface="Times New Roman" panose="02020603050405020304" pitchFamily="18" charset="0"/>
              </a:rPr>
              <a:t>nghiêng, đậm</a:t>
            </a:r>
            <a:endParaRPr lang="vi-VN" sz="1400" i="1" dirty="0">
              <a:solidFill>
                <a:schemeClr val="tx1"/>
              </a:solidFill>
              <a:latin typeface="Times New Roman" panose="02020603050405020304" pitchFamily="18" charset="0"/>
              <a:cs typeface="Times New Roman" panose="02020603050405020304" pitchFamily="18" charset="0"/>
            </a:endParaRPr>
          </a:p>
          <a:p>
            <a:pPr marL="82550" algn="just">
              <a:spcBef>
                <a:spcPts val="600"/>
              </a:spcBef>
              <a:buClr>
                <a:srgbClr val="3891A7"/>
              </a:buClr>
              <a:buSzPct val="80000"/>
            </a:pPr>
            <a:r>
              <a:rPr lang="vi-VN" sz="1400" b="1" dirty="0">
                <a:solidFill>
                  <a:srgbClr val="00B050"/>
                </a:solidFill>
                <a:latin typeface="Times New Roman" panose="02020603050405020304" pitchFamily="18" charset="0"/>
                <a:cs typeface="Times New Roman" panose="02020603050405020304" pitchFamily="18" charset="0"/>
              </a:rPr>
              <a:t>3. Thành lập chi nhánh gắn với dự án đầu </a:t>
            </a:r>
            <a:r>
              <a:rPr lang="vi-VN" sz="1400" b="1" dirty="0" smtClean="0">
                <a:solidFill>
                  <a:srgbClr val="00B050"/>
                </a:solidFill>
                <a:latin typeface="Times New Roman" panose="02020603050405020304" pitchFamily="18" charset="0"/>
                <a:cs typeface="Times New Roman" panose="02020603050405020304" pitchFamily="18" charset="0"/>
              </a:rPr>
              <a:t>tư </a:t>
            </a:r>
            <a:r>
              <a:rPr lang="vi-VN" sz="1400" b="1" dirty="0">
                <a:solidFill>
                  <a:schemeClr val="tx1"/>
                </a:solidFill>
                <a:latin typeface="Times New Roman" panose="02020603050405020304" pitchFamily="18" charset="0"/>
                <a:cs typeface="Times New Roman" panose="02020603050405020304" pitchFamily="18" charset="0"/>
              </a:rPr>
              <a:t>-&gt; In </a:t>
            </a:r>
            <a:r>
              <a:rPr lang="vi-VN" sz="1400" b="1" dirty="0" smtClean="0">
                <a:solidFill>
                  <a:schemeClr val="tx1"/>
                </a:solidFill>
                <a:latin typeface="Times New Roman" panose="02020603050405020304" pitchFamily="18" charset="0"/>
                <a:cs typeface="Times New Roman" panose="02020603050405020304" pitchFamily="18" charset="0"/>
              </a:rPr>
              <a:t>đậm</a:t>
            </a:r>
            <a:endParaRPr lang="vi-VN" sz="1400" b="1" dirty="0">
              <a:solidFill>
                <a:srgbClr val="00B050"/>
              </a:solidFill>
              <a:latin typeface="Times New Roman" panose="02020603050405020304" pitchFamily="18" charset="0"/>
              <a:cs typeface="Times New Roman" panose="02020603050405020304" pitchFamily="18" charset="0"/>
            </a:endParaRPr>
          </a:p>
          <a:p>
            <a:pPr marL="82550" lvl="0" algn="just">
              <a:spcBef>
                <a:spcPts val="600"/>
              </a:spcBef>
              <a:buClr>
                <a:srgbClr val="3891A7"/>
              </a:buClr>
              <a:buSzPct val="80000"/>
            </a:pPr>
            <a:r>
              <a:rPr lang="vi-VN" sz="1400" b="1" i="1" dirty="0">
                <a:solidFill>
                  <a:srgbClr val="00B050"/>
                </a:solidFill>
                <a:latin typeface="Times New Roman" panose="02020603050405020304" pitchFamily="18" charset="0"/>
                <a:cs typeface="Times New Roman" panose="02020603050405020304" pitchFamily="18" charset="0"/>
              </a:rPr>
              <a:t>3.1. Thẩm quyền cấp Giấy phép thành lập Chi nhánh </a:t>
            </a:r>
            <a:r>
              <a:rPr lang="vi-VN" sz="1400" b="1" i="1" dirty="0">
                <a:solidFill>
                  <a:schemeClr val="tx1"/>
                </a:solidFill>
                <a:latin typeface="Times New Roman" panose="02020603050405020304" pitchFamily="18" charset="0"/>
                <a:cs typeface="Times New Roman" panose="02020603050405020304" pitchFamily="18" charset="0"/>
              </a:rPr>
              <a:t>-&gt; In nghiêng, đậm</a:t>
            </a:r>
            <a:endParaRPr lang="vi-VN" sz="1400" b="1" i="1" dirty="0">
              <a:solidFill>
                <a:schemeClr val="tx1"/>
              </a:solidFill>
              <a:latin typeface="Times New Roman" panose="02020603050405020304" pitchFamily="18" charset="0"/>
              <a:cs typeface="Times New Roman" panose="02020603050405020304" pitchFamily="18" charset="0"/>
            </a:endParaRPr>
          </a:p>
          <a:p>
            <a:pPr marL="82550" algn="just">
              <a:spcBef>
                <a:spcPts val="600"/>
              </a:spcBef>
              <a:buClr>
                <a:srgbClr val="3891A7"/>
              </a:buClr>
              <a:buSzPct val="80000"/>
            </a:pPr>
            <a:r>
              <a:rPr lang="vi-VN" sz="1400" b="1" i="1" dirty="0" smtClean="0">
                <a:solidFill>
                  <a:srgbClr val="00B050"/>
                </a:solidFill>
                <a:latin typeface="Times New Roman" panose="02020603050405020304" pitchFamily="18" charset="0"/>
                <a:cs typeface="Times New Roman" panose="02020603050405020304" pitchFamily="18" charset="0"/>
              </a:rPr>
              <a:t>3.2</a:t>
            </a:r>
            <a:r>
              <a:rPr lang="vi-VN" sz="1400" b="1" i="1" dirty="0">
                <a:solidFill>
                  <a:srgbClr val="00B050"/>
                </a:solidFill>
                <a:latin typeface="Times New Roman" panose="02020603050405020304" pitchFamily="18" charset="0"/>
                <a:cs typeface="Times New Roman" panose="02020603050405020304" pitchFamily="18" charset="0"/>
              </a:rPr>
              <a:t>. Thành phần hồ sơ mở chi nhánh gần với dự án đầu </a:t>
            </a:r>
            <a:r>
              <a:rPr lang="vi-VN" sz="1400" b="1" i="1" dirty="0" smtClean="0">
                <a:solidFill>
                  <a:srgbClr val="00B050"/>
                </a:solidFill>
                <a:latin typeface="Times New Roman" panose="02020603050405020304" pitchFamily="18" charset="0"/>
                <a:cs typeface="Times New Roman" panose="02020603050405020304" pitchFamily="18" charset="0"/>
              </a:rPr>
              <a:t>t</a:t>
            </a:r>
            <a:r>
              <a:rPr lang="vi-VN" sz="1400" i="1" dirty="0" smtClean="0">
                <a:solidFill>
                  <a:srgbClr val="00B050"/>
                </a:solidFill>
                <a:latin typeface="Times New Roman" panose="02020603050405020304" pitchFamily="18" charset="0"/>
                <a:cs typeface="Times New Roman" panose="02020603050405020304" pitchFamily="18" charset="0"/>
              </a:rPr>
              <a:t>ư</a:t>
            </a:r>
            <a:r>
              <a:rPr lang="vi-VN" sz="1400" b="1" i="1" dirty="0">
                <a:solidFill>
                  <a:schemeClr val="tx1"/>
                </a:solidFill>
                <a:latin typeface="Times New Roman" panose="02020603050405020304" pitchFamily="18" charset="0"/>
                <a:cs typeface="Times New Roman" panose="02020603050405020304" pitchFamily="18" charset="0"/>
              </a:rPr>
              <a:t>-&gt; In nghiêng, đậm</a:t>
            </a:r>
            <a:endParaRPr lang="vi-VN" sz="1400" b="1" i="1" dirty="0">
              <a:solidFill>
                <a:schemeClr val="tx1"/>
              </a:solidFill>
              <a:latin typeface="Times New Roman" panose="02020603050405020304" pitchFamily="18" charset="0"/>
              <a:cs typeface="Times New Roman" panose="02020603050405020304" pitchFamily="18" charset="0"/>
            </a:endParaRPr>
          </a:p>
          <a:p>
            <a:pPr marL="82550" lvl="0" algn="just">
              <a:spcBef>
                <a:spcPts val="600"/>
              </a:spcBef>
              <a:buClr>
                <a:srgbClr val="3891A7"/>
              </a:buClr>
              <a:buSzPct val="80000"/>
            </a:pPr>
            <a:endParaRPr lang="vi-VN" sz="1400" i="1" dirty="0">
              <a:solidFill>
                <a:srgbClr val="00B050"/>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041" y="152400"/>
            <a:ext cx="7682647" cy="563562"/>
          </a:xfrm>
        </p:spPr>
        <p:txBody>
          <a:bodyPr>
            <a:normAutofit fontScale="90000"/>
          </a:bodyPr>
          <a:lstStyle/>
          <a:p>
            <a:r>
              <a:rPr lang="vi-VN" sz="3200" b="1" dirty="0" smtClean="0">
                <a:solidFill>
                  <a:srgbClr val="002060"/>
                </a:solidFill>
                <a:latin typeface="Times New Roman" panose="02020603050405020304" pitchFamily="18" charset="0"/>
                <a:cs typeface="Times New Roman" panose="02020603050405020304" pitchFamily="18" charset="0"/>
              </a:rPr>
              <a:t>3. Kết luận</a:t>
            </a:r>
            <a:endParaRPr lang="vi-VN" sz="3200" b="1" dirty="0">
              <a:solidFill>
                <a:srgbClr val="00206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90600" y="685800"/>
            <a:ext cx="8010098" cy="5981700"/>
          </a:xfrm>
        </p:spPr>
        <p:txBody>
          <a:bodyPr>
            <a:normAutofit/>
          </a:bodyPr>
          <a:lstStyle/>
          <a:p>
            <a:pPr marL="82550" indent="0" algn="just">
              <a:buNone/>
            </a:pPr>
            <a:r>
              <a:rPr lang="vi-VN" sz="1600" dirty="0" smtClean="0">
                <a:latin typeface="Times New Roman" panose="02020603050405020304" pitchFamily="18" charset="0"/>
                <a:cs typeface="Times New Roman" panose="02020603050405020304" pitchFamily="18" charset="0"/>
              </a:rPr>
              <a:t>Tùy theo nội dung bài viết mà chúng ta có thể để những kết luận khác nhau để cho phù hợp với nội dung bài </a:t>
            </a:r>
            <a:r>
              <a:rPr lang="vi-VN" sz="1600" dirty="0" smtClean="0">
                <a:latin typeface="Times New Roman" panose="02020603050405020304" pitchFamily="18" charset="0"/>
                <a:cs typeface="Times New Roman" panose="02020603050405020304" pitchFamily="18" charset="0"/>
              </a:rPr>
              <a:t>viết và để cho bài viết thêm đẹp mắt thì mình nên tạo khung và theo mình nghĩ sẽ thống nhất chọn khung màu xanh cho phù hợp với màu chủ đạo của công ty. Ví </a:t>
            </a:r>
            <a:r>
              <a:rPr lang="vi-VN" sz="1600" dirty="0" smtClean="0">
                <a:latin typeface="Times New Roman" panose="02020603050405020304" pitchFamily="18" charset="0"/>
                <a:cs typeface="Times New Roman" panose="02020603050405020304" pitchFamily="18" charset="0"/>
              </a:rPr>
              <a:t>dụ như:</a:t>
            </a:r>
            <a:endParaRPr lang="vi-VN" sz="1600" dirty="0" smtClean="0">
              <a:latin typeface="Times New Roman" panose="02020603050405020304" pitchFamily="18" charset="0"/>
              <a:cs typeface="Times New Roman" panose="02020603050405020304" pitchFamily="18" charset="0"/>
            </a:endParaRPr>
          </a:p>
          <a:p>
            <a:pPr marL="82550" indent="0" algn="just">
              <a:buNone/>
            </a:pPr>
            <a:r>
              <a:rPr lang="vi-VN" sz="1600" dirty="0" smtClean="0">
                <a:latin typeface="Times New Roman" panose="02020603050405020304" pitchFamily="18" charset="0"/>
                <a:cs typeface="Times New Roman" panose="02020603050405020304" pitchFamily="18" charset="0"/>
              </a:rPr>
              <a:t>- Bài </a:t>
            </a:r>
            <a:r>
              <a:rPr lang="vi-VN" sz="1600" dirty="0" smtClean="0">
                <a:latin typeface="Times New Roman" panose="02020603050405020304" pitchFamily="18" charset="0"/>
                <a:cs typeface="Times New Roman" panose="02020603050405020304" pitchFamily="18" charset="0"/>
              </a:rPr>
              <a:t>viết về </a:t>
            </a:r>
            <a:r>
              <a:rPr lang="vi-VN" sz="1600" b="1" dirty="0" smtClean="0">
                <a:latin typeface="Times New Roman" panose="02020603050405020304" pitchFamily="18" charset="0"/>
                <a:cs typeface="Times New Roman" panose="02020603050405020304" pitchFamily="18" charset="0"/>
              </a:rPr>
              <a:t>«Điều kiện thành lập doanh nghiệp</a:t>
            </a:r>
            <a:r>
              <a:rPr lang="vi-VN" sz="1600" dirty="0" smtClean="0">
                <a:latin typeface="Times New Roman" panose="02020603050405020304" pitchFamily="18" charset="0"/>
                <a:cs typeface="Times New Roman" panose="02020603050405020304" pitchFamily="18" charset="0"/>
              </a:rPr>
              <a:t>», có nội dung kết luận như sau: </a:t>
            </a:r>
            <a:endParaRPr lang="vi-VN" sz="1600" dirty="0" smtClean="0">
              <a:latin typeface="Times New Roman" panose="02020603050405020304" pitchFamily="18" charset="0"/>
              <a:cs typeface="Times New Roman" panose="02020603050405020304" pitchFamily="18" charset="0"/>
            </a:endParaRPr>
          </a:p>
          <a:p>
            <a:pPr marL="82550" indent="0" algn="just">
              <a:buNone/>
            </a:pPr>
            <a:endParaRPr lang="vi-VN" sz="1600" i="1" dirty="0">
              <a:solidFill>
                <a:srgbClr val="FF0000"/>
              </a:solidFill>
              <a:latin typeface="Times New Roman" panose="02020603050405020304" pitchFamily="18" charset="0"/>
              <a:cs typeface="Times New Roman" panose="02020603050405020304" pitchFamily="18" charset="0"/>
            </a:endParaRPr>
          </a:p>
          <a:p>
            <a:pPr algn="just"/>
            <a:endParaRPr lang="vi-VN" sz="1400" dirty="0" smtClean="0">
              <a:solidFill>
                <a:srgbClr val="154A28"/>
              </a:solidFill>
              <a:latin typeface="Times New Roman" panose="02020603050405020304" pitchFamily="18" charset="0"/>
              <a:cs typeface="Times New Roman" panose="02020603050405020304" pitchFamily="18" charset="0"/>
            </a:endParaRPr>
          </a:p>
          <a:p>
            <a:pPr algn="just"/>
            <a:endParaRPr lang="vi-VN" sz="1400" dirty="0">
              <a:solidFill>
                <a:srgbClr val="154A28"/>
              </a:solidFill>
              <a:latin typeface="Times New Roman" panose="02020603050405020304" pitchFamily="18" charset="0"/>
              <a:cs typeface="Times New Roman" panose="02020603050405020304" pitchFamily="18" charset="0"/>
            </a:endParaRPr>
          </a:p>
          <a:p>
            <a:pPr marL="82550" indent="0" algn="just">
              <a:buNone/>
            </a:pPr>
            <a:endParaRPr lang="vi-VN" sz="1400" dirty="0" smtClean="0">
              <a:solidFill>
                <a:srgbClr val="154A28"/>
              </a:solidFill>
              <a:latin typeface="Times New Roman" panose="02020603050405020304" pitchFamily="18" charset="0"/>
              <a:cs typeface="Times New Roman" panose="02020603050405020304" pitchFamily="18" charset="0"/>
            </a:endParaRPr>
          </a:p>
          <a:p>
            <a:pPr marL="82550" indent="0" algn="just">
              <a:buNone/>
            </a:pPr>
            <a:endParaRPr lang="vi-VN" sz="1600" dirty="0" smtClean="0">
              <a:solidFill>
                <a:srgbClr val="154A28"/>
              </a:solidFill>
              <a:latin typeface="Times New Roman" panose="02020603050405020304" pitchFamily="18" charset="0"/>
              <a:cs typeface="Times New Roman" panose="02020603050405020304" pitchFamily="18" charset="0"/>
            </a:endParaRPr>
          </a:p>
          <a:p>
            <a:pPr marL="82550" indent="0" algn="just">
              <a:buNone/>
            </a:pPr>
            <a:endParaRPr lang="vi-VN" sz="1600" dirty="0" smtClean="0">
              <a:solidFill>
                <a:srgbClr val="154A28"/>
              </a:solidFill>
              <a:latin typeface="Times New Roman" panose="02020603050405020304" pitchFamily="18" charset="0"/>
              <a:cs typeface="Times New Roman" panose="02020603050405020304" pitchFamily="18" charset="0"/>
            </a:endParaRPr>
          </a:p>
          <a:p>
            <a:pPr marL="82550" indent="0" algn="just">
              <a:buNone/>
            </a:pPr>
            <a:endParaRPr lang="vi-VN" sz="1600" dirty="0">
              <a:solidFill>
                <a:srgbClr val="154A28"/>
              </a:solidFill>
              <a:latin typeface="Times New Roman" panose="02020603050405020304" pitchFamily="18" charset="0"/>
              <a:cs typeface="Times New Roman" panose="02020603050405020304" pitchFamily="18" charset="0"/>
            </a:endParaRPr>
          </a:p>
          <a:p>
            <a:pPr marL="82550" indent="0" algn="just">
              <a:buNone/>
            </a:pPr>
            <a:r>
              <a:rPr lang="vi-VN" sz="1600" dirty="0">
                <a:solidFill>
                  <a:srgbClr val="154A28"/>
                </a:solidFill>
                <a:latin typeface="Times New Roman" panose="02020603050405020304" pitchFamily="18" charset="0"/>
                <a:cs typeface="Times New Roman" panose="02020603050405020304" pitchFamily="18" charset="0"/>
              </a:rPr>
              <a:t>- Bài viết về </a:t>
            </a:r>
            <a:r>
              <a:rPr lang="vi-VN" sz="1600" b="1" dirty="0">
                <a:solidFill>
                  <a:srgbClr val="154A28"/>
                </a:solidFill>
                <a:latin typeface="Times New Roman" panose="02020603050405020304" pitchFamily="18" charset="0"/>
                <a:cs typeface="Times New Roman" panose="02020603050405020304" pitchFamily="18" charset="0"/>
              </a:rPr>
              <a:t>«Điều chỉnh dự án đầu tư»</a:t>
            </a:r>
            <a:r>
              <a:rPr lang="vi-VN" sz="1600" dirty="0">
                <a:solidFill>
                  <a:srgbClr val="154A28"/>
                </a:solidFill>
                <a:latin typeface="Times New Roman" panose="02020603050405020304" pitchFamily="18" charset="0"/>
                <a:cs typeface="Times New Roman" panose="02020603050405020304" pitchFamily="18" charset="0"/>
              </a:rPr>
              <a:t>, có nội dung kết luận như sau:</a:t>
            </a:r>
            <a:endParaRPr lang="vi-VN" sz="1600" dirty="0">
              <a:solidFill>
                <a:srgbClr val="154A28"/>
              </a:solidFill>
              <a:latin typeface="Times New Roman" panose="02020603050405020304" pitchFamily="18" charset="0"/>
              <a:cs typeface="Times New Roman" panose="02020603050405020304" pitchFamily="18" charset="0"/>
            </a:endParaRPr>
          </a:p>
          <a:p>
            <a:pPr marL="82550" indent="0" algn="just">
              <a:buNone/>
            </a:pPr>
            <a:endParaRPr lang="vi-VN" sz="1600" dirty="0" smtClean="0">
              <a:solidFill>
                <a:srgbClr val="154A28"/>
              </a:solidFill>
              <a:latin typeface="Times New Roman" panose="02020603050405020304" pitchFamily="18" charset="0"/>
              <a:cs typeface="Times New Roman" panose="02020603050405020304" pitchFamily="18" charset="0"/>
            </a:endParaRPr>
          </a:p>
          <a:p>
            <a:pPr algn="just"/>
            <a:endParaRPr lang="vi-VN" sz="1400" dirty="0" smtClean="0">
              <a:solidFill>
                <a:srgbClr val="154A28"/>
              </a:solidFill>
              <a:latin typeface="Times New Roman" panose="02020603050405020304" pitchFamily="18" charset="0"/>
              <a:cs typeface="Times New Roman" panose="02020603050405020304" pitchFamily="18" charset="0"/>
            </a:endParaRPr>
          </a:p>
          <a:p>
            <a:pPr marL="82550" indent="0" algn="just">
              <a:buNone/>
            </a:pPr>
            <a:endParaRPr lang="vi-VN" sz="1600" dirty="0" smtClean="0">
              <a:latin typeface="Times New Roman" panose="02020603050405020304" pitchFamily="18" charset="0"/>
              <a:cs typeface="Times New Roman" panose="02020603050405020304" pitchFamily="18" charset="0"/>
            </a:endParaRPr>
          </a:p>
          <a:p>
            <a:pPr marL="82550" indent="0" algn="just">
              <a:buNone/>
            </a:pPr>
            <a:r>
              <a:rPr lang="vi-VN" sz="1600" dirty="0" smtClean="0">
                <a:latin typeface="Times New Roman" panose="02020603050405020304" pitchFamily="18" charset="0"/>
                <a:cs typeface="Times New Roman" panose="02020603050405020304" pitchFamily="18" charset="0"/>
              </a:rPr>
              <a:t>- Bài </a:t>
            </a:r>
            <a:r>
              <a:rPr lang="vi-VN" sz="1600" dirty="0" smtClean="0">
                <a:latin typeface="Times New Roman" panose="02020603050405020304" pitchFamily="18" charset="0"/>
                <a:cs typeface="Times New Roman" panose="02020603050405020304" pitchFamily="18" charset="0"/>
              </a:rPr>
              <a:t>viết về </a:t>
            </a:r>
            <a:r>
              <a:rPr lang="vi-VN" sz="1600" b="1" dirty="0" smtClean="0">
                <a:latin typeface="Times New Roman" panose="02020603050405020304" pitchFamily="18" charset="0"/>
                <a:cs typeface="Times New Roman" panose="02020603050405020304" pitchFamily="18" charset="0"/>
              </a:rPr>
              <a:t>«Có thêm 3 án lệ hình sự trong năm 2023</a:t>
            </a:r>
            <a:r>
              <a:rPr lang="vi-VN" sz="1600" dirty="0" smtClean="0">
                <a:latin typeface="Times New Roman" panose="02020603050405020304" pitchFamily="18" charset="0"/>
                <a:cs typeface="Times New Roman" panose="02020603050405020304" pitchFamily="18" charset="0"/>
              </a:rPr>
              <a:t>», </a:t>
            </a:r>
            <a:r>
              <a:rPr lang="vi-VN" sz="1600" dirty="0">
                <a:solidFill>
                  <a:srgbClr val="154A28"/>
                </a:solidFill>
                <a:latin typeface="Times New Roman" panose="02020603050405020304" pitchFamily="18" charset="0"/>
                <a:cs typeface="Times New Roman" panose="02020603050405020304" pitchFamily="18" charset="0"/>
              </a:rPr>
              <a:t>có nội dung kết luận như sau: </a:t>
            </a:r>
            <a:endParaRPr lang="vi-VN" sz="1600" dirty="0" smtClean="0">
              <a:solidFill>
                <a:srgbClr val="154A28"/>
              </a:solidFill>
              <a:latin typeface="Times New Roman" panose="02020603050405020304" pitchFamily="18" charset="0"/>
              <a:cs typeface="Times New Roman" panose="02020603050405020304" pitchFamily="18" charset="0"/>
            </a:endParaRPr>
          </a:p>
          <a:p>
            <a:pPr marL="82550" indent="0" algn="just">
              <a:buNone/>
            </a:pPr>
            <a:endParaRPr lang="vi-VN" sz="1400" i="1" dirty="0" smtClean="0">
              <a:solidFill>
                <a:srgbClr val="154A28"/>
              </a:solidFill>
              <a:latin typeface="Times New Roman" panose="02020603050405020304" pitchFamily="18" charset="0"/>
              <a:cs typeface="Times New Roman" panose="02020603050405020304" pitchFamily="18" charset="0"/>
            </a:endParaRPr>
          </a:p>
          <a:p>
            <a:pPr marL="82550" indent="0" algn="just">
              <a:buNone/>
            </a:pPr>
            <a:endParaRPr lang="vi-VN" sz="1400" dirty="0">
              <a:solidFill>
                <a:srgbClr val="154A28"/>
              </a:solidFill>
              <a:latin typeface="Times New Roman" panose="02020603050405020304" pitchFamily="18" charset="0"/>
              <a:cs typeface="Times New Roman" panose="02020603050405020304" pitchFamily="18" charset="0"/>
            </a:endParaRPr>
          </a:p>
          <a:p>
            <a:pPr algn="just"/>
            <a:endParaRPr lang="vi-VN" sz="1800" dirty="0">
              <a:latin typeface="Times New Roman" panose="02020603050405020304" pitchFamily="18" charset="0"/>
              <a:cs typeface="Times New Roman" panose="02020603050405020304" pitchFamily="18" charset="0"/>
            </a:endParaRPr>
          </a:p>
        </p:txBody>
      </p:sp>
      <p:sp>
        <p:nvSpPr>
          <p:cNvPr id="4" name="Rectangle 3"/>
          <p:cNvSpPr/>
          <p:nvPr/>
        </p:nvSpPr>
        <p:spPr>
          <a:xfrm>
            <a:off x="1071914" y="2133600"/>
            <a:ext cx="8010098" cy="19812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just"/>
            <a:r>
              <a:rPr lang="vi-VN" sz="1600" i="1" dirty="0">
                <a:solidFill>
                  <a:schemeClr val="tx1"/>
                </a:solidFill>
                <a:latin typeface="Times New Roman" panose="02020603050405020304" pitchFamily="18" charset="0"/>
                <a:cs typeface="Times New Roman" panose="02020603050405020304" pitchFamily="18" charset="0"/>
              </a:rPr>
              <a:t>Đ</a:t>
            </a:r>
            <a:r>
              <a:rPr lang="vi-VN" sz="1600" i="1" dirty="0" smtClean="0">
                <a:solidFill>
                  <a:schemeClr val="tx1"/>
                </a:solidFill>
                <a:latin typeface="Times New Roman" panose="02020603050405020304" pitchFamily="18" charset="0"/>
                <a:cs typeface="Times New Roman" panose="02020603050405020304" pitchFamily="18" charset="0"/>
              </a:rPr>
              <a:t>ể </a:t>
            </a:r>
            <a:r>
              <a:rPr lang="vi-VN" sz="1600" i="1" dirty="0">
                <a:solidFill>
                  <a:schemeClr val="tx1"/>
                </a:solidFill>
                <a:latin typeface="Times New Roman" panose="02020603050405020304" pitchFamily="18" charset="0"/>
                <a:cs typeface="Times New Roman" panose="02020603050405020304" pitchFamily="18" charset="0"/>
              </a:rPr>
              <a:t>tránh được những điều này thì </a:t>
            </a:r>
            <a:r>
              <a:rPr lang="vi-VN" sz="1600" b="1" i="1" dirty="0">
                <a:solidFill>
                  <a:schemeClr val="tx1"/>
                </a:solidFill>
                <a:latin typeface="Times New Roman" panose="02020603050405020304" pitchFamily="18" charset="0"/>
                <a:cs typeface="Times New Roman" panose="02020603050405020304" pitchFamily="18" charset="0"/>
              </a:rPr>
              <a:t>DU &amp; PARTNERS LAW FIRM</a:t>
            </a:r>
            <a:r>
              <a:rPr lang="vi-VN" sz="1600" i="1" dirty="0">
                <a:solidFill>
                  <a:schemeClr val="tx1"/>
                </a:solidFill>
                <a:latin typeface="Times New Roman" panose="02020603050405020304" pitchFamily="18" charset="0"/>
                <a:cs typeface="Times New Roman" panose="02020603050405020304" pitchFamily="18" charset="0"/>
              </a:rPr>
              <a:t> chính là đơn vị có thể giúp bạn thực hiện việc thành lập doanh nghiệp một cách dễ dàng. Ngoài ra,</a:t>
            </a:r>
            <a:r>
              <a:rPr lang="vi-VN" sz="1600" b="1" i="1" dirty="0">
                <a:solidFill>
                  <a:schemeClr val="tx1"/>
                </a:solidFill>
                <a:latin typeface="Times New Roman" panose="02020603050405020304" pitchFamily="18" charset="0"/>
                <a:cs typeface="Times New Roman" panose="02020603050405020304" pitchFamily="18" charset="0"/>
              </a:rPr>
              <a:t> DU &amp; PARTNERS LAW FIRM</a:t>
            </a:r>
            <a:r>
              <a:rPr lang="vi-VN" sz="1600" i="1" dirty="0">
                <a:solidFill>
                  <a:schemeClr val="tx1"/>
                </a:solidFill>
                <a:latin typeface="Times New Roman" panose="02020603050405020304" pitchFamily="18" charset="0"/>
                <a:cs typeface="Times New Roman" panose="02020603050405020304" pitchFamily="18" charset="0"/>
              </a:rPr>
              <a:t> không chỉ dừng lại ở việc hỗ trợ khách hàng cầm trên tay Giấy chứng nhận đăng ký doanh nghiệp mà còn tư vấn, hỗ trợ cho các doanh nghiệp mới thành lập những vấn đề pháp lý sau này. Có thể nói </a:t>
            </a:r>
            <a:r>
              <a:rPr lang="vi-VN" sz="1600" b="1" i="1" dirty="0">
                <a:solidFill>
                  <a:schemeClr val="tx1"/>
                </a:solidFill>
                <a:latin typeface="Times New Roman" panose="02020603050405020304" pitchFamily="18" charset="0"/>
                <a:cs typeface="Times New Roman" panose="02020603050405020304" pitchFamily="18" charset="0"/>
              </a:rPr>
              <a:t>DU &amp; PARTNERS LAW FIRM</a:t>
            </a:r>
            <a:r>
              <a:rPr lang="vi-VN" sz="1600" i="1" dirty="0">
                <a:solidFill>
                  <a:schemeClr val="tx1"/>
                </a:solidFill>
                <a:latin typeface="Times New Roman" panose="02020603050405020304" pitchFamily="18" charset="0"/>
                <a:cs typeface="Times New Roman" panose="02020603050405020304" pitchFamily="18" charset="0"/>
              </a:rPr>
              <a:t> là đơn vị uy tín, luôn hỗ trợ khách hàng tận tâm, tận tình và nhiệt huyết. Với phương châm </a:t>
            </a:r>
            <a:r>
              <a:rPr lang="vi-VN" sz="1600" b="1" i="1" dirty="0">
                <a:solidFill>
                  <a:schemeClr val="tx1"/>
                </a:solidFill>
                <a:latin typeface="Times New Roman" panose="02020603050405020304" pitchFamily="18" charset="0"/>
                <a:cs typeface="Times New Roman" panose="02020603050405020304" pitchFamily="18" charset="0"/>
              </a:rPr>
              <a:t>“Bảo vệ lợi ích tốt nhất của bạn”</a:t>
            </a:r>
            <a:r>
              <a:rPr lang="vi-VN" sz="1600" i="1" dirty="0">
                <a:solidFill>
                  <a:schemeClr val="tx1"/>
                </a:solidFill>
                <a:latin typeface="Times New Roman" panose="02020603050405020304" pitchFamily="18" charset="0"/>
                <a:cs typeface="Times New Roman" panose="02020603050405020304" pitchFamily="18" charset="0"/>
              </a:rPr>
              <a:t>, chúng tôi luôn sẵn sàng đồng hành với khách hàng mọi lúc, mọi </a:t>
            </a:r>
            <a:r>
              <a:rPr lang="vi-VN" sz="1600" i="1" dirty="0" smtClean="0">
                <a:solidFill>
                  <a:schemeClr val="tx1"/>
                </a:solidFill>
                <a:latin typeface="Times New Roman" panose="02020603050405020304" pitchFamily="18" charset="0"/>
                <a:cs typeface="Times New Roman" panose="02020603050405020304" pitchFamily="18" charset="0"/>
              </a:rPr>
              <a:t>nơi.</a:t>
            </a:r>
            <a:endParaRPr lang="vi-VN" sz="1600" dirty="0">
              <a:solidFill>
                <a:schemeClr val="tx1"/>
              </a:solidFill>
            </a:endParaRPr>
          </a:p>
        </p:txBody>
      </p:sp>
      <p:sp>
        <p:nvSpPr>
          <p:cNvPr id="5" name="Rectangle 4"/>
          <p:cNvSpPr/>
          <p:nvPr/>
        </p:nvSpPr>
        <p:spPr>
          <a:xfrm>
            <a:off x="1093523" y="4648200"/>
            <a:ext cx="8010098" cy="7620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just"/>
            <a:r>
              <a:rPr lang="vi-VN" sz="1600" i="1" dirty="0">
                <a:solidFill>
                  <a:schemeClr val="tx1"/>
                </a:solidFill>
                <a:latin typeface="Times New Roman" panose="02020603050405020304" pitchFamily="18" charset="0"/>
                <a:cs typeface="Times New Roman" panose="02020603050405020304" pitchFamily="18" charset="0"/>
              </a:rPr>
              <a:t>Nội dung nêu trên là phần giải đáp, tư vấn của chúng tôi dành cho khách hàng của DU &amp; PARTNERS LAW FIRM. Nếu quý khách còn vướng mắc, vui lòng liên hệ với chúng tôi ngay</a:t>
            </a:r>
            <a:endParaRPr lang="vi-VN" sz="1600" dirty="0">
              <a:solidFill>
                <a:schemeClr val="tx1"/>
              </a:solidFill>
            </a:endParaRPr>
          </a:p>
        </p:txBody>
      </p:sp>
      <p:sp>
        <p:nvSpPr>
          <p:cNvPr id="8" name="Rectangle 7"/>
          <p:cNvSpPr/>
          <p:nvPr/>
        </p:nvSpPr>
        <p:spPr>
          <a:xfrm>
            <a:off x="1093523" y="5867400"/>
            <a:ext cx="7931340" cy="7620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just"/>
            <a:r>
              <a:rPr lang="vi-VN" sz="1600" i="1" dirty="0">
                <a:solidFill>
                  <a:schemeClr val="tx1"/>
                </a:solidFill>
                <a:latin typeface="Times New Roman" panose="02020603050405020304" pitchFamily="18" charset="0"/>
                <a:cs typeface="Times New Roman" panose="02020603050405020304" pitchFamily="18" charset="0"/>
              </a:rPr>
              <a:t>Nội dung nêu trên là bài viết Có thêm 3 án lệ hình sự trong năm 2023</a:t>
            </a:r>
            <a:r>
              <a:rPr lang="vi-VN" sz="1600" b="1" dirty="0">
                <a:solidFill>
                  <a:schemeClr val="tx1"/>
                </a:solidFill>
                <a:latin typeface="Times New Roman" panose="02020603050405020304" pitchFamily="18" charset="0"/>
                <a:cs typeface="Times New Roman" panose="02020603050405020304" pitchFamily="18" charset="0"/>
              </a:rPr>
              <a:t> </a:t>
            </a:r>
            <a:r>
              <a:rPr lang="vi-VN" sz="1600" i="1" dirty="0">
                <a:solidFill>
                  <a:schemeClr val="tx1"/>
                </a:solidFill>
                <a:latin typeface="Times New Roman" panose="02020603050405020304" pitchFamily="18" charset="0"/>
                <a:cs typeface="Times New Roman" panose="02020603050405020304" pitchFamily="18" charset="0"/>
              </a:rPr>
              <a:t>dành cho khách hàng của </a:t>
            </a:r>
            <a:r>
              <a:rPr lang="vi-VN" sz="1600" b="1" i="1" dirty="0">
                <a:solidFill>
                  <a:schemeClr val="tx1"/>
                </a:solidFill>
                <a:latin typeface="Times New Roman" panose="02020603050405020304" pitchFamily="18" charset="0"/>
                <a:cs typeface="Times New Roman" panose="02020603050405020304" pitchFamily="18" charset="0"/>
              </a:rPr>
              <a:t>DU &amp; PARTNERS LAW FIRM</a:t>
            </a:r>
            <a:r>
              <a:rPr lang="vi-VN" sz="1600" i="1" dirty="0">
                <a:solidFill>
                  <a:schemeClr val="tx1"/>
                </a:solidFill>
                <a:latin typeface="Times New Roman" panose="02020603050405020304" pitchFamily="18" charset="0"/>
                <a:cs typeface="Times New Roman" panose="02020603050405020304" pitchFamily="18" charset="0"/>
              </a:rPr>
              <a:t>. Nếu quý khách còn vướng mắc, vui lòng liên hệ với chúng tôi ngay</a:t>
            </a:r>
            <a:endParaRPr lang="vi-VN" sz="1600" dirty="0">
              <a:solidFill>
                <a:schemeClr val="tx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vi-VN" b="1" dirty="0" smtClean="0">
                <a:solidFill>
                  <a:srgbClr val="00B050"/>
                </a:solidFill>
                <a:latin typeface="Times New Roman" panose="02020603050405020304" pitchFamily="18" charset="0"/>
                <a:cs typeface="Times New Roman" panose="02020603050405020304" pitchFamily="18" charset="0"/>
              </a:rPr>
              <a:t>PHẦN 2: THÔNG TIN LIÊN HỆ</a:t>
            </a:r>
            <a:endParaRPr lang="vi-VN" b="1" dirty="0">
              <a:solidFill>
                <a:srgbClr val="00B05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pPr marL="82550" indent="0">
              <a:buNone/>
            </a:pPr>
            <a:r>
              <a:rPr lang="vi-VN" dirty="0" smtClean="0">
                <a:latin typeface="Times New Roman" panose="02020603050405020304" pitchFamily="18" charset="0"/>
                <a:cs typeface="Times New Roman" panose="02020603050405020304" pitchFamily="18" charset="0"/>
              </a:rPr>
              <a:t>Nội dung của thông tin liên hệ, gồm:</a:t>
            </a:r>
            <a:endParaRPr lang="vi-VN" dirty="0" smtClean="0">
              <a:latin typeface="Times New Roman" panose="02020603050405020304" pitchFamily="18" charset="0"/>
              <a:cs typeface="Times New Roman" panose="02020603050405020304" pitchFamily="18" charset="0"/>
            </a:endParaRPr>
          </a:p>
          <a:p>
            <a:pPr marL="82550" indent="0">
              <a:buNone/>
            </a:pPr>
            <a:endParaRPr lang="vi-VN" dirty="0" smtClean="0">
              <a:latin typeface="Times New Roman" panose="02020603050405020304" pitchFamily="18" charset="0"/>
              <a:cs typeface="Times New Roman" panose="02020603050405020304" pitchFamily="18" charset="0"/>
            </a:endParaRPr>
          </a:p>
          <a:p>
            <a:pPr marL="82550" indent="0">
              <a:buNone/>
            </a:pPr>
            <a:endParaRPr lang="vi-VN" dirty="0" smtClean="0">
              <a:latin typeface="Times New Roman" panose="02020603050405020304" pitchFamily="18" charset="0"/>
              <a:cs typeface="Times New Roman" panose="02020603050405020304" pitchFamily="18" charset="0"/>
            </a:endParaRPr>
          </a:p>
          <a:p>
            <a:pPr marL="82550" indent="0" algn="just">
              <a:buNone/>
            </a:pPr>
            <a:r>
              <a:rPr lang="vi-VN" sz="2800" b="1" dirty="0">
                <a:solidFill>
                  <a:srgbClr val="5A5A5A"/>
                </a:solidFill>
                <a:latin typeface="Times New Roman" panose="02020603050405020304" pitchFamily="18" charset="0"/>
                <a:cs typeface="Times New Roman" panose="02020603050405020304" pitchFamily="18" charset="0"/>
              </a:rPr>
              <a:t>CÔNG TY LUẬT TNHH DU VÀ CỘNG SỰ (DU &amp; PARTNERS LAW FIRM)</a:t>
            </a:r>
            <a:endParaRPr lang="vi-VN" sz="2800" dirty="0">
              <a:solidFill>
                <a:srgbClr val="5A5A5A"/>
              </a:solidFill>
              <a:latin typeface="Times New Roman" panose="02020603050405020304" pitchFamily="18" charset="0"/>
              <a:cs typeface="Times New Roman" panose="02020603050405020304" pitchFamily="18" charset="0"/>
            </a:endParaRPr>
          </a:p>
          <a:p>
            <a:pPr marL="82550" indent="0" algn="just">
              <a:buNone/>
            </a:pPr>
            <a:r>
              <a:rPr lang="vi-VN" sz="2800" b="1" dirty="0">
                <a:solidFill>
                  <a:srgbClr val="5A5A5A"/>
                </a:solidFill>
                <a:latin typeface="Times New Roman" panose="02020603050405020304" pitchFamily="18" charset="0"/>
                <a:cs typeface="Times New Roman" panose="02020603050405020304" pitchFamily="18" charset="0"/>
              </a:rPr>
              <a:t>Địa chỉ</a:t>
            </a:r>
            <a:r>
              <a:rPr lang="vi-VN" sz="2800" dirty="0">
                <a:solidFill>
                  <a:srgbClr val="5A5A5A"/>
                </a:solidFill>
                <a:latin typeface="Times New Roman" panose="02020603050405020304" pitchFamily="18" charset="0"/>
                <a:cs typeface="Times New Roman" panose="02020603050405020304" pitchFamily="18" charset="0"/>
              </a:rPr>
              <a:t>: số 132,đường Nguyễn Đệ, P. An Thới, Q. Bình Thủy, TP. Cần Thơ.</a:t>
            </a:r>
            <a:endParaRPr lang="vi-VN" sz="2800" dirty="0">
              <a:solidFill>
                <a:srgbClr val="5A5A5A"/>
              </a:solidFill>
              <a:latin typeface="Times New Roman" panose="02020603050405020304" pitchFamily="18" charset="0"/>
              <a:cs typeface="Times New Roman" panose="02020603050405020304" pitchFamily="18" charset="0"/>
            </a:endParaRPr>
          </a:p>
          <a:p>
            <a:pPr marL="82550" indent="0" algn="just">
              <a:buNone/>
            </a:pPr>
            <a:r>
              <a:rPr lang="vi-VN" sz="2800" b="1" dirty="0">
                <a:solidFill>
                  <a:srgbClr val="5A5A5A"/>
                </a:solidFill>
                <a:latin typeface="Times New Roman" panose="02020603050405020304" pitchFamily="18" charset="0"/>
                <a:cs typeface="Times New Roman" panose="02020603050405020304" pitchFamily="18" charset="0"/>
              </a:rPr>
              <a:t>Email:</a:t>
            </a:r>
            <a:r>
              <a:rPr lang="vi-VN" sz="2800" dirty="0">
                <a:solidFill>
                  <a:srgbClr val="5A5A5A"/>
                </a:solidFill>
                <a:latin typeface="Times New Roman" panose="02020603050405020304" pitchFamily="18" charset="0"/>
                <a:cs typeface="Times New Roman" panose="02020603050405020304" pitchFamily="18" charset="0"/>
              </a:rPr>
              <a:t> </a:t>
            </a:r>
            <a:r>
              <a:rPr lang="vi-VN" sz="2800" dirty="0">
                <a:solidFill>
                  <a:srgbClr val="252525"/>
                </a:solidFill>
                <a:latin typeface="Times New Roman" panose="02020603050405020304" pitchFamily="18" charset="0"/>
                <a:cs typeface="Times New Roman" panose="02020603050405020304" pitchFamily="18" charset="0"/>
                <a:hlinkClick r:id="rId1"/>
              </a:rPr>
              <a:t>duandpartners@gmail.com</a:t>
            </a:r>
            <a:r>
              <a:rPr lang="vi-VN" sz="2800" dirty="0">
                <a:solidFill>
                  <a:srgbClr val="5A5A5A"/>
                </a:solidFill>
                <a:latin typeface="Times New Roman" panose="02020603050405020304" pitchFamily="18" charset="0"/>
                <a:cs typeface="Times New Roman" panose="02020603050405020304" pitchFamily="18" charset="0"/>
              </a:rPr>
              <a:t>.</a:t>
            </a:r>
            <a:endParaRPr lang="vi-VN" sz="2800" dirty="0">
              <a:solidFill>
                <a:srgbClr val="5A5A5A"/>
              </a:solidFill>
              <a:latin typeface="Times New Roman" panose="02020603050405020304" pitchFamily="18" charset="0"/>
              <a:cs typeface="Times New Roman" panose="02020603050405020304" pitchFamily="18" charset="0"/>
            </a:endParaRPr>
          </a:p>
          <a:p>
            <a:pPr marL="82550" indent="0" algn="just">
              <a:buNone/>
            </a:pPr>
            <a:r>
              <a:rPr lang="vi-VN" sz="2800" b="1" dirty="0">
                <a:solidFill>
                  <a:srgbClr val="5A5A5A"/>
                </a:solidFill>
                <a:latin typeface="Times New Roman" panose="02020603050405020304" pitchFamily="18" charset="0"/>
                <a:cs typeface="Times New Roman" panose="02020603050405020304" pitchFamily="18" charset="0"/>
              </a:rPr>
              <a:t>Website:</a:t>
            </a:r>
            <a:r>
              <a:rPr lang="vi-VN" sz="2800" dirty="0">
                <a:solidFill>
                  <a:srgbClr val="5A5A5A"/>
                </a:solidFill>
                <a:latin typeface="Times New Roman" panose="02020603050405020304" pitchFamily="18" charset="0"/>
                <a:cs typeface="Times New Roman" panose="02020603050405020304" pitchFamily="18" charset="0"/>
              </a:rPr>
              <a:t> </a:t>
            </a:r>
            <a:r>
              <a:rPr lang="vi-VN" sz="2800" u="sng" dirty="0">
                <a:solidFill>
                  <a:srgbClr val="FF0000"/>
                </a:solidFill>
                <a:latin typeface="Times New Roman" panose="02020603050405020304" pitchFamily="18" charset="0"/>
                <a:cs typeface="Times New Roman" panose="02020603050405020304" pitchFamily="18" charset="0"/>
              </a:rPr>
              <a:t>https://mtlong.online</a:t>
            </a:r>
            <a:r>
              <a:rPr lang="vi-VN" sz="2800" dirty="0" smtClean="0">
                <a:solidFill>
                  <a:srgbClr val="FF0000"/>
                </a:solidFill>
                <a:latin typeface="Times New Roman" panose="02020603050405020304" pitchFamily="18" charset="0"/>
                <a:cs typeface="Times New Roman" panose="02020603050405020304" pitchFamily="18" charset="0"/>
              </a:rPr>
              <a:t>/ </a:t>
            </a:r>
            <a:r>
              <a:rPr lang="vi-VN" sz="2800" dirty="0" smtClean="0">
                <a:solidFill>
                  <a:srgbClr val="7030A0"/>
                </a:solidFill>
                <a:latin typeface="Times New Roman" panose="02020603050405020304" pitchFamily="18" charset="0"/>
                <a:cs typeface="Times New Roman" panose="02020603050405020304" pitchFamily="18" charset="0"/>
              </a:rPr>
              <a:t>(do chưa nghiệm thu nên sẽ chỉnh sửa sau nên tạm thời để vậy).</a:t>
            </a:r>
            <a:endParaRPr lang="vi-VN" sz="2800" dirty="0">
              <a:solidFill>
                <a:srgbClr val="7030A0"/>
              </a:solidFill>
              <a:latin typeface="Times New Roman" panose="02020603050405020304" pitchFamily="18" charset="0"/>
              <a:cs typeface="Times New Roman" panose="02020603050405020304" pitchFamily="18" charset="0"/>
            </a:endParaRPr>
          </a:p>
          <a:p>
            <a:pPr marL="82550" indent="0" algn="just">
              <a:buNone/>
            </a:pPr>
            <a:r>
              <a:rPr lang="vi-VN" sz="2800" b="1" dirty="0">
                <a:solidFill>
                  <a:srgbClr val="5A5A5A"/>
                </a:solidFill>
                <a:latin typeface="Times New Roman" panose="02020603050405020304" pitchFamily="18" charset="0"/>
                <a:cs typeface="Times New Roman" panose="02020603050405020304" pitchFamily="18" charset="0"/>
              </a:rPr>
              <a:t>Hotline</a:t>
            </a:r>
            <a:r>
              <a:rPr lang="vi-VN" sz="2800" dirty="0">
                <a:solidFill>
                  <a:srgbClr val="5A5A5A"/>
                </a:solidFill>
                <a:latin typeface="Times New Roman" panose="02020603050405020304" pitchFamily="18" charset="0"/>
                <a:cs typeface="Times New Roman" panose="02020603050405020304" pitchFamily="18" charset="0"/>
              </a:rPr>
              <a:t>: 02923 767 768</a:t>
            </a:r>
            <a:endParaRPr lang="vi-VN" sz="2800" dirty="0">
              <a:solidFill>
                <a:srgbClr val="5A5A5A"/>
              </a:solidFill>
              <a:latin typeface="Times New Roman" panose="02020603050405020304" pitchFamily="18" charset="0"/>
              <a:cs typeface="Times New Roman" panose="02020603050405020304" pitchFamily="18" charset="0"/>
            </a:endParaRPr>
          </a:p>
          <a:p>
            <a:endParaRPr lang="vi-VN" dirty="0"/>
          </a:p>
        </p:txBody>
      </p:sp>
      <p:sp>
        <p:nvSpPr>
          <p:cNvPr id="4" name="Rectangle 3"/>
          <p:cNvSpPr/>
          <p:nvPr/>
        </p:nvSpPr>
        <p:spPr>
          <a:xfrm>
            <a:off x="1601338" y="2116540"/>
            <a:ext cx="2819400" cy="4572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vi-VN"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THÔNG TIN LIÊN HỆ</a:t>
            </a:r>
            <a:endParaRPr lang="vi-VN"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vi-VN" b="1" dirty="0" smtClean="0">
                <a:solidFill>
                  <a:srgbClr val="00B050"/>
                </a:solidFill>
                <a:latin typeface="Times New Roman" panose="02020603050405020304" pitchFamily="18" charset="0"/>
                <a:cs typeface="Times New Roman" panose="02020603050405020304" pitchFamily="18" charset="0"/>
              </a:rPr>
              <a:t>PHẦN 3: BÀI VIẾT LIÊN QUAN</a:t>
            </a:r>
            <a:endParaRPr lang="vi-VN" b="1" dirty="0">
              <a:solidFill>
                <a:srgbClr val="00B05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77500" lnSpcReduction="20000"/>
          </a:bodyPr>
          <a:lstStyle/>
          <a:p>
            <a:pPr marL="82550" indent="0" algn="just">
              <a:buNone/>
            </a:pPr>
            <a:r>
              <a:rPr lang="vi-VN" sz="3300" dirty="0" smtClean="0">
                <a:latin typeface="Times New Roman" panose="02020603050405020304" pitchFamily="18" charset="0"/>
                <a:cs typeface="Times New Roman" panose="02020603050405020304" pitchFamily="18" charset="0"/>
              </a:rPr>
              <a:t>Là liên kết với những bài viết khác đã từng đăng có nội dung liên quan đến bài viết đang đăng, để khi người đọc vào bài viết hiện tại cũng thấy được những bài viết khác có liên quan. Ví dụ như: Khi đăng bài viết về «Thủ tục đăng ký nhãn hiệu» thì tìm các bài viết đã từng đăng liên quan đến nhãn hiệu hoặc về sở hữu trí tuệ như:</a:t>
            </a:r>
            <a:endParaRPr lang="vi-VN" sz="3300" dirty="0" smtClean="0">
              <a:latin typeface="Times New Roman" panose="02020603050405020304" pitchFamily="18" charset="0"/>
              <a:cs typeface="Times New Roman" panose="02020603050405020304" pitchFamily="18" charset="0"/>
            </a:endParaRPr>
          </a:p>
          <a:p>
            <a:pPr marL="82550" indent="0" algn="just">
              <a:buNone/>
            </a:pPr>
            <a:endParaRPr lang="vi-VN" sz="1800" dirty="0" smtClean="0">
              <a:latin typeface="Times New Roman" panose="02020603050405020304" pitchFamily="18" charset="0"/>
              <a:cs typeface="Times New Roman" panose="02020603050405020304" pitchFamily="18" charset="0"/>
            </a:endParaRPr>
          </a:p>
          <a:p>
            <a:pPr marL="82550" indent="0" algn="just">
              <a:buNone/>
            </a:pPr>
            <a:endParaRPr lang="vi-VN" sz="1800" dirty="0" smtClean="0">
              <a:latin typeface="Times New Roman" panose="02020603050405020304" pitchFamily="18" charset="0"/>
              <a:cs typeface="Times New Roman" panose="02020603050405020304" pitchFamily="18" charset="0"/>
            </a:endParaRPr>
          </a:p>
          <a:p>
            <a:pPr marL="82550" indent="0" algn="just">
              <a:buNone/>
            </a:pPr>
            <a:r>
              <a:rPr lang="vi-VN" sz="3400" b="1" dirty="0" smtClean="0">
                <a:solidFill>
                  <a:srgbClr val="FF0000"/>
                </a:solidFill>
                <a:latin typeface="Times New Roman" panose="02020603050405020304" pitchFamily="18" charset="0"/>
                <a:cs typeface="Times New Roman" panose="02020603050405020304" pitchFamily="18" charset="0"/>
              </a:rPr>
              <a:t>-&gt; Sáng chế là gì? </a:t>
            </a:r>
            <a:endParaRPr lang="vi-VN" sz="3400" b="1" dirty="0" smtClean="0">
              <a:solidFill>
                <a:srgbClr val="FF0000"/>
              </a:solidFill>
              <a:latin typeface="Times New Roman" panose="02020603050405020304" pitchFamily="18" charset="0"/>
              <a:cs typeface="Times New Roman" panose="02020603050405020304" pitchFamily="18" charset="0"/>
            </a:endParaRPr>
          </a:p>
          <a:p>
            <a:pPr marL="82550" indent="0" algn="just">
              <a:buNone/>
            </a:pPr>
            <a:r>
              <a:rPr lang="vi-VN" sz="3400" b="1" dirty="0" smtClean="0">
                <a:solidFill>
                  <a:srgbClr val="FF0000"/>
                </a:solidFill>
                <a:latin typeface="Times New Roman" panose="02020603050405020304" pitchFamily="18" charset="0"/>
                <a:cs typeface="Times New Roman" panose="02020603050405020304" pitchFamily="18" charset="0"/>
              </a:rPr>
              <a:t>-&gt; Thủ tục đăng ký kiểu dáng công nghiệp</a:t>
            </a:r>
            <a:endParaRPr lang="vi-VN" sz="3400" b="1" dirty="0" smtClean="0">
              <a:solidFill>
                <a:srgbClr val="FF0000"/>
              </a:solidFill>
              <a:latin typeface="Times New Roman" panose="02020603050405020304" pitchFamily="18" charset="0"/>
              <a:cs typeface="Times New Roman" panose="02020603050405020304" pitchFamily="18" charset="0"/>
            </a:endParaRPr>
          </a:p>
          <a:p>
            <a:pPr marL="82550" indent="0" algn="just">
              <a:buNone/>
            </a:pPr>
            <a:r>
              <a:rPr lang="vi-VN" sz="3400" b="1" dirty="0">
                <a:solidFill>
                  <a:srgbClr val="FF0000"/>
                </a:solidFill>
                <a:latin typeface="Times New Roman" panose="02020603050405020304" pitchFamily="18" charset="0"/>
                <a:cs typeface="Times New Roman" panose="02020603050405020304" pitchFamily="18" charset="0"/>
              </a:rPr>
              <a:t>-&gt; Chuyển giao các quyền sở hữu trí </a:t>
            </a:r>
            <a:r>
              <a:rPr lang="vi-VN" sz="3400" b="1" dirty="0" smtClean="0">
                <a:solidFill>
                  <a:srgbClr val="FF0000"/>
                </a:solidFill>
                <a:latin typeface="Times New Roman" panose="02020603050405020304" pitchFamily="18" charset="0"/>
                <a:cs typeface="Times New Roman" panose="02020603050405020304" pitchFamily="18" charset="0"/>
              </a:rPr>
              <a:t>tuệ</a:t>
            </a:r>
            <a:endParaRPr lang="vi-VN" sz="3400" b="1" dirty="0" smtClean="0">
              <a:solidFill>
                <a:srgbClr val="FF0000"/>
              </a:solidFill>
              <a:latin typeface="Times New Roman" panose="02020603050405020304" pitchFamily="18" charset="0"/>
              <a:cs typeface="Times New Roman" panose="02020603050405020304" pitchFamily="18" charset="0"/>
            </a:endParaRPr>
          </a:p>
          <a:p>
            <a:pPr marL="82550" indent="0" algn="just">
              <a:buNone/>
            </a:pPr>
            <a:r>
              <a:rPr lang="vi-VN" sz="3400" b="1" dirty="0">
                <a:solidFill>
                  <a:srgbClr val="FF0000"/>
                </a:solidFill>
                <a:latin typeface="Times New Roman" panose="02020603050405020304" pitchFamily="18" charset="0"/>
                <a:cs typeface="Times New Roman" panose="02020603050405020304" pitchFamily="18" charset="0"/>
              </a:rPr>
              <a:t>-&gt; Duy trì hiệu lực văn bằng bảo </a:t>
            </a:r>
            <a:r>
              <a:rPr lang="vi-VN" sz="3400" b="1" dirty="0" smtClean="0">
                <a:solidFill>
                  <a:srgbClr val="FF0000"/>
                </a:solidFill>
                <a:latin typeface="Times New Roman" panose="02020603050405020304" pitchFamily="18" charset="0"/>
                <a:cs typeface="Times New Roman" panose="02020603050405020304" pitchFamily="18" charset="0"/>
              </a:rPr>
              <a:t>hộ</a:t>
            </a:r>
            <a:endParaRPr lang="vi-VN" sz="3400" b="1" dirty="0" smtClean="0">
              <a:solidFill>
                <a:srgbClr val="FF0000"/>
              </a:solidFill>
              <a:latin typeface="Times New Roman" panose="02020603050405020304" pitchFamily="18" charset="0"/>
              <a:cs typeface="Times New Roman" panose="02020603050405020304" pitchFamily="18" charset="0"/>
            </a:endParaRPr>
          </a:p>
          <a:p>
            <a:pPr marL="82550" indent="0" algn="just">
              <a:buNone/>
            </a:pPr>
            <a:r>
              <a:rPr lang="vi-VN" sz="3400" b="1" dirty="0" smtClean="0">
                <a:solidFill>
                  <a:srgbClr val="FF0000"/>
                </a:solidFill>
                <a:latin typeface="Times New Roman" panose="02020603050405020304" pitchFamily="18" charset="0"/>
                <a:cs typeface="Times New Roman" panose="02020603050405020304" pitchFamily="18" charset="0"/>
              </a:rPr>
              <a:t>-&gt; </a:t>
            </a:r>
            <a:r>
              <a:rPr lang="vi-VN" sz="3400" b="1" dirty="0">
                <a:solidFill>
                  <a:srgbClr val="FF0000"/>
                </a:solidFill>
                <a:latin typeface="Times New Roman" panose="02020603050405020304" pitchFamily="18" charset="0"/>
                <a:cs typeface="Times New Roman" panose="02020603050405020304" pitchFamily="18" charset="0"/>
              </a:rPr>
              <a:t>Xử lý vi phạm quyền sở hữu trí tuệ</a:t>
            </a:r>
            <a:endParaRPr lang="vi-VN" sz="3400" b="1" dirty="0">
              <a:solidFill>
                <a:srgbClr val="FF0000"/>
              </a:solidFill>
              <a:latin typeface="Times New Roman" panose="02020603050405020304" pitchFamily="18" charset="0"/>
              <a:cs typeface="Times New Roman" panose="02020603050405020304" pitchFamily="18" charset="0"/>
            </a:endParaRPr>
          </a:p>
          <a:p>
            <a:pPr marL="82550" indent="0" algn="just">
              <a:buNone/>
            </a:pPr>
            <a:endParaRPr lang="vi-VN" sz="1800" b="1" dirty="0" smtClean="0">
              <a:latin typeface="Times New Roman" panose="02020603050405020304" pitchFamily="18" charset="0"/>
              <a:cs typeface="Times New Roman" panose="02020603050405020304" pitchFamily="18" charset="0"/>
            </a:endParaRPr>
          </a:p>
          <a:p>
            <a:pPr algn="just"/>
            <a:endParaRPr lang="vi-VN" sz="1800" dirty="0" smtClean="0">
              <a:latin typeface="Times New Roman" panose="02020603050405020304" pitchFamily="18" charset="0"/>
              <a:cs typeface="Times New Roman" panose="02020603050405020304" pitchFamily="18" charset="0"/>
            </a:endParaRPr>
          </a:p>
          <a:p>
            <a:pPr algn="just"/>
            <a:endParaRPr lang="vi-VN" dirty="0">
              <a:latin typeface="Times New Roman" panose="02020603050405020304" pitchFamily="18" charset="0"/>
              <a:cs typeface="Times New Roman" panose="02020603050405020304" pitchFamily="18" charset="0"/>
            </a:endParaRPr>
          </a:p>
        </p:txBody>
      </p:sp>
      <p:sp>
        <p:nvSpPr>
          <p:cNvPr id="4" name="Rectangle 3"/>
          <p:cNvSpPr/>
          <p:nvPr/>
        </p:nvSpPr>
        <p:spPr>
          <a:xfrm>
            <a:off x="1600200" y="3733800"/>
            <a:ext cx="3581400" cy="3810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b="1" dirty="0" smtClean="0">
                <a:latin typeface="Times New Roman" panose="02020603050405020304" pitchFamily="18" charset="0"/>
                <a:cs typeface="Times New Roman" panose="02020603050405020304" pitchFamily="18" charset="0"/>
              </a:rPr>
              <a:t>BÀI VIẾT LIÊN QUAN</a:t>
            </a:r>
            <a:endParaRPr lang="vi-VN" b="1"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715962"/>
          </a:xfrm>
        </p:spPr>
        <p:txBody>
          <a:bodyPr>
            <a:noAutofit/>
          </a:bodyPr>
          <a:lstStyle/>
          <a:p>
            <a:br>
              <a:rPr lang="vi-VN" sz="3900" b="1" dirty="0" smtClean="0">
                <a:solidFill>
                  <a:srgbClr val="00B050"/>
                </a:solidFill>
                <a:latin typeface="Times New Roman" panose="02020603050405020304" pitchFamily="18" charset="0"/>
                <a:cs typeface="Times New Roman" panose="02020603050405020304" pitchFamily="18" charset="0"/>
              </a:rPr>
            </a:br>
            <a:br>
              <a:rPr lang="vi-VN" sz="3900" b="1" dirty="0" smtClean="0">
                <a:solidFill>
                  <a:srgbClr val="00B050"/>
                </a:solidFill>
                <a:latin typeface="Times New Roman" panose="02020603050405020304" pitchFamily="18" charset="0"/>
                <a:cs typeface="Times New Roman" panose="02020603050405020304" pitchFamily="18" charset="0"/>
              </a:rPr>
            </a:br>
            <a:r>
              <a:rPr lang="vi-VN" sz="3900" b="1" dirty="0" smtClean="0">
                <a:solidFill>
                  <a:srgbClr val="00B050"/>
                </a:solidFill>
                <a:latin typeface="Times New Roman" panose="02020603050405020304" pitchFamily="18" charset="0"/>
                <a:cs typeface="Times New Roman" panose="02020603050405020304" pitchFamily="18" charset="0"/>
              </a:rPr>
              <a:t>PHẦN </a:t>
            </a:r>
            <a:r>
              <a:rPr lang="vi-VN" sz="3900" b="1" dirty="0" smtClean="0">
                <a:solidFill>
                  <a:srgbClr val="00B050"/>
                </a:solidFill>
                <a:latin typeface="Times New Roman" panose="02020603050405020304" pitchFamily="18" charset="0"/>
                <a:cs typeface="Times New Roman" panose="02020603050405020304" pitchFamily="18" charset="0"/>
              </a:rPr>
              <a:t>4: CÁC THAO TÁC </a:t>
            </a:r>
            <a:r>
              <a:rPr lang="vi-VN" sz="3900" b="1" dirty="0" smtClean="0">
                <a:solidFill>
                  <a:srgbClr val="00B050"/>
                </a:solidFill>
                <a:latin typeface="Times New Roman" panose="02020603050405020304" pitchFamily="18" charset="0"/>
                <a:cs typeface="Times New Roman" panose="02020603050405020304" pitchFamily="18" charset="0"/>
              </a:rPr>
              <a:t>KHÁC</a:t>
            </a:r>
            <a:br>
              <a:rPr lang="vi-VN" sz="3900" b="1" dirty="0" smtClean="0">
                <a:solidFill>
                  <a:srgbClr val="00B050"/>
                </a:solidFill>
                <a:latin typeface="Times New Roman" panose="02020603050405020304" pitchFamily="18" charset="0"/>
                <a:cs typeface="Times New Roman" panose="02020603050405020304" pitchFamily="18" charset="0"/>
              </a:rPr>
            </a:br>
            <a:endParaRPr lang="vi-VN" sz="3900" b="1" dirty="0">
              <a:solidFill>
                <a:srgbClr val="00B05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82550" indent="0">
              <a:buNone/>
            </a:pPr>
            <a:r>
              <a:rPr lang="vi-VN" sz="2800" dirty="0" smtClean="0">
                <a:latin typeface="Times New Roman" panose="02020603050405020304" pitchFamily="18" charset="0"/>
                <a:cs typeface="Times New Roman" panose="02020603050405020304" pitchFamily="18" charset="0"/>
              </a:rPr>
              <a:t>Các nội dung cần thực hiện để trang web thêm hoàn chỉnh, phần thực hiện này ở chỗ mục </a:t>
            </a:r>
            <a:r>
              <a:rPr lang="vi-VN" sz="2800" b="1" dirty="0" smtClean="0">
                <a:latin typeface="Times New Roman" panose="02020603050405020304" pitchFamily="18" charset="0"/>
                <a:cs typeface="Times New Roman" panose="02020603050405020304" pitchFamily="18" charset="0"/>
              </a:rPr>
              <a:t>«Bài viết» </a:t>
            </a:r>
            <a:r>
              <a:rPr lang="vi-VN" sz="2800" dirty="0" smtClean="0">
                <a:latin typeface="Times New Roman" panose="02020603050405020304" pitchFamily="18" charset="0"/>
                <a:cs typeface="Times New Roman" panose="02020603050405020304" pitchFamily="18" charset="0"/>
              </a:rPr>
              <a:t>nằm bên góc phải trang web, gồm:</a:t>
            </a:r>
            <a:endParaRPr lang="vi-VN" sz="2800" dirty="0" smtClean="0">
              <a:latin typeface="Times New Roman" panose="02020603050405020304" pitchFamily="18" charset="0"/>
              <a:cs typeface="Times New Roman" panose="02020603050405020304" pitchFamily="18" charset="0"/>
            </a:endParaRPr>
          </a:p>
          <a:p>
            <a:pPr marL="82550" indent="0">
              <a:buNone/>
            </a:pPr>
            <a:r>
              <a:rPr lang="vi-VN" sz="2800" dirty="0" smtClean="0">
                <a:latin typeface="Times New Roman" panose="02020603050405020304" pitchFamily="18" charset="0"/>
                <a:cs typeface="Times New Roman" panose="02020603050405020304" pitchFamily="18" charset="0"/>
              </a:rPr>
              <a:t>1. Chuyên mục (Tìm kiếm chuyên mục);</a:t>
            </a:r>
            <a:endParaRPr lang="vi-VN" sz="2800" dirty="0" smtClean="0">
              <a:latin typeface="Times New Roman" panose="02020603050405020304" pitchFamily="18" charset="0"/>
              <a:cs typeface="Times New Roman" panose="02020603050405020304" pitchFamily="18" charset="0"/>
            </a:endParaRPr>
          </a:p>
          <a:p>
            <a:pPr marL="82550" indent="0">
              <a:buNone/>
            </a:pPr>
            <a:r>
              <a:rPr lang="vi-VN" sz="2800" dirty="0" smtClean="0">
                <a:latin typeface="Times New Roman" panose="02020603050405020304" pitchFamily="18" charset="0"/>
                <a:cs typeface="Times New Roman" panose="02020603050405020304" pitchFamily="18" charset="0"/>
              </a:rPr>
              <a:t>2. Thẻ (Thêm thẻ);</a:t>
            </a:r>
            <a:endParaRPr lang="vi-VN" sz="2800" dirty="0" smtClean="0">
              <a:latin typeface="Times New Roman" panose="02020603050405020304" pitchFamily="18" charset="0"/>
              <a:cs typeface="Times New Roman" panose="02020603050405020304" pitchFamily="18" charset="0"/>
            </a:endParaRPr>
          </a:p>
          <a:p>
            <a:pPr marL="82550" indent="0">
              <a:buNone/>
            </a:pPr>
            <a:r>
              <a:rPr lang="vi-VN" sz="2800" dirty="0" smtClean="0">
                <a:latin typeface="Times New Roman" panose="02020603050405020304" pitchFamily="18" charset="0"/>
                <a:cs typeface="Times New Roman" panose="02020603050405020304" pitchFamily="18" charset="0"/>
              </a:rPr>
              <a:t>3. Ảnh đại diện;</a:t>
            </a:r>
            <a:endParaRPr lang="vi-VN" sz="2800" dirty="0" smtClean="0">
              <a:latin typeface="Times New Roman" panose="02020603050405020304" pitchFamily="18" charset="0"/>
              <a:cs typeface="Times New Roman" panose="02020603050405020304" pitchFamily="18" charset="0"/>
            </a:endParaRPr>
          </a:p>
          <a:p>
            <a:pPr marL="82550" indent="0">
              <a:buNone/>
            </a:pPr>
            <a:r>
              <a:rPr lang="vi-VN" sz="2800" dirty="0" smtClean="0">
                <a:latin typeface="Times New Roman" panose="02020603050405020304" pitchFamily="18" charset="0"/>
                <a:cs typeface="Times New Roman" panose="02020603050405020304" pitchFamily="18" charset="0"/>
              </a:rPr>
              <a:t>4. Tóm tắt (Viết mô tả rút gọn (tùy chọn)).</a:t>
            </a:r>
            <a:endParaRPr lang="vi-VN" sz="28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715962"/>
          </a:xfrm>
        </p:spPr>
        <p:txBody>
          <a:bodyPr>
            <a:noAutofit/>
          </a:bodyPr>
          <a:lstStyle/>
          <a:p>
            <a:pPr algn="just"/>
            <a:r>
              <a:rPr lang="vi-VN" sz="3200" b="1" dirty="0">
                <a:solidFill>
                  <a:srgbClr val="002060"/>
                </a:solidFill>
                <a:effectLst/>
                <a:latin typeface="Times New Roman" panose="02020603050405020304" pitchFamily="18" charset="0"/>
                <a:cs typeface="Times New Roman" panose="02020603050405020304" pitchFamily="18" charset="0"/>
              </a:rPr>
              <a:t>1. Chuyên mục (Tìm kiếm chuyên mục)</a:t>
            </a:r>
            <a:endParaRPr lang="vi-VN" sz="3200" b="1" dirty="0">
              <a:solidFill>
                <a:srgbClr val="002060"/>
              </a:solidFill>
            </a:endParaRPr>
          </a:p>
        </p:txBody>
      </p:sp>
      <p:sp>
        <p:nvSpPr>
          <p:cNvPr id="3" name="Content Placeholder 2"/>
          <p:cNvSpPr>
            <a:spLocks noGrp="1"/>
          </p:cNvSpPr>
          <p:nvPr>
            <p:ph idx="1"/>
          </p:nvPr>
        </p:nvSpPr>
        <p:spPr>
          <a:xfrm>
            <a:off x="1435608" y="1066800"/>
            <a:ext cx="7498080" cy="5486400"/>
          </a:xfrm>
        </p:spPr>
        <p:txBody>
          <a:bodyPr>
            <a:normAutofit/>
          </a:bodyPr>
          <a:lstStyle/>
          <a:p>
            <a:pPr marL="82550" indent="0" algn="just">
              <a:buNone/>
            </a:pPr>
            <a:r>
              <a:rPr lang="vi-VN" sz="1800" dirty="0" smtClean="0">
                <a:latin typeface="Times New Roman" panose="02020603050405020304" pitchFamily="18" charset="0"/>
                <a:cs typeface="Times New Roman" panose="02020603050405020304" pitchFamily="18" charset="0"/>
              </a:rPr>
              <a:t>Các chuyên mục như:</a:t>
            </a:r>
            <a:endParaRPr lang="vi-VN" sz="1800" dirty="0" smtClean="0">
              <a:latin typeface="Times New Roman" panose="02020603050405020304" pitchFamily="18" charset="0"/>
              <a:cs typeface="Times New Roman" panose="02020603050405020304" pitchFamily="18" charset="0"/>
            </a:endParaRPr>
          </a:p>
          <a:p>
            <a:pPr algn="just"/>
            <a:r>
              <a:rPr lang="vi-VN" sz="1800" dirty="0" smtClean="0">
                <a:latin typeface="Times New Roman" panose="02020603050405020304" pitchFamily="18" charset="0"/>
                <a:cs typeface="Times New Roman" panose="02020603050405020304" pitchFamily="18" charset="0"/>
              </a:rPr>
              <a:t>Đất đai – nhà ở</a:t>
            </a:r>
            <a:endParaRPr lang="vi-VN" sz="1800" dirty="0" smtClean="0">
              <a:latin typeface="Times New Roman" panose="02020603050405020304" pitchFamily="18" charset="0"/>
              <a:cs typeface="Times New Roman" panose="02020603050405020304" pitchFamily="18" charset="0"/>
            </a:endParaRPr>
          </a:p>
          <a:p>
            <a:pPr marL="82550" indent="0" algn="just">
              <a:buNone/>
            </a:pPr>
            <a:r>
              <a:rPr lang="vi-VN" sz="1800" dirty="0" smtClean="0">
                <a:latin typeface="Times New Roman" panose="02020603050405020304" pitchFamily="18" charset="0"/>
                <a:cs typeface="Times New Roman" panose="02020603050405020304" pitchFamily="18" charset="0"/>
              </a:rPr>
              <a:t>+ </a:t>
            </a:r>
            <a:r>
              <a:rPr lang="vi-VN" sz="1800" dirty="0">
                <a:solidFill>
                  <a:srgbClr val="1E1E1E"/>
                </a:solidFill>
                <a:latin typeface="Times New Roman" panose="02020603050405020304" pitchFamily="18" charset="0"/>
                <a:cs typeface="Times New Roman" panose="02020603050405020304" pitchFamily="18" charset="0"/>
              </a:rPr>
              <a:t>Các vấn đề pháp lý khác về đất </a:t>
            </a:r>
            <a:r>
              <a:rPr lang="vi-VN" sz="1800" dirty="0" smtClean="0">
                <a:solidFill>
                  <a:srgbClr val="1E1E1E"/>
                </a:solidFill>
                <a:latin typeface="Times New Roman" panose="02020603050405020304" pitchFamily="18" charset="0"/>
                <a:cs typeface="Times New Roman" panose="02020603050405020304" pitchFamily="18" charset="0"/>
              </a:rPr>
              <a:t>đai</a:t>
            </a:r>
            <a:endParaRPr lang="vi-VN" sz="1800" dirty="0" smtClean="0">
              <a:solidFill>
                <a:srgbClr val="1E1E1E"/>
              </a:solidFill>
              <a:latin typeface="Times New Roman" panose="02020603050405020304" pitchFamily="18" charset="0"/>
              <a:cs typeface="Times New Roman" panose="02020603050405020304" pitchFamily="18" charset="0"/>
            </a:endParaRPr>
          </a:p>
          <a:p>
            <a:pPr marL="82550" indent="0" algn="just">
              <a:buNone/>
            </a:pPr>
            <a:r>
              <a:rPr lang="vi-VN" sz="1800" dirty="0" smtClean="0">
                <a:solidFill>
                  <a:srgbClr val="1E1E1E"/>
                </a:solidFill>
                <a:latin typeface="Times New Roman" panose="02020603050405020304" pitchFamily="18" charset="0"/>
                <a:cs typeface="Times New Roman" panose="02020603050405020304" pitchFamily="18" charset="0"/>
              </a:rPr>
              <a:t>+ </a:t>
            </a:r>
            <a:r>
              <a:rPr lang="vi-VN" sz="1800" dirty="0">
                <a:latin typeface="Times New Roman" panose="02020603050405020304" pitchFamily="18" charset="0"/>
                <a:cs typeface="Times New Roman" panose="02020603050405020304" pitchFamily="18" charset="0"/>
              </a:rPr>
              <a:t>Các vấn đề về thu hồi </a:t>
            </a:r>
            <a:r>
              <a:rPr lang="vi-VN" sz="1800" dirty="0" smtClean="0">
                <a:latin typeface="Times New Roman" panose="02020603050405020304" pitchFamily="18" charset="0"/>
                <a:cs typeface="Times New Roman" panose="02020603050405020304" pitchFamily="18" charset="0"/>
              </a:rPr>
              <a:t>đất</a:t>
            </a:r>
            <a:endParaRPr lang="vi-VN" sz="1800" dirty="0" smtClean="0">
              <a:latin typeface="Times New Roman" panose="02020603050405020304" pitchFamily="18" charset="0"/>
              <a:cs typeface="Times New Roman" panose="02020603050405020304" pitchFamily="18" charset="0"/>
            </a:endParaRPr>
          </a:p>
          <a:p>
            <a:pPr marL="82550" indent="0" algn="just">
              <a:buNone/>
            </a:pPr>
            <a:r>
              <a:rPr lang="vi-VN" sz="1800" dirty="0" smtClean="0">
                <a:latin typeface="Times New Roman" panose="02020603050405020304" pitchFamily="18" charset="0"/>
                <a:cs typeface="Times New Roman" panose="02020603050405020304" pitchFamily="18" charset="0"/>
              </a:rPr>
              <a:t>+ </a:t>
            </a:r>
            <a:r>
              <a:rPr lang="vi-VN" sz="1800" dirty="0">
                <a:solidFill>
                  <a:srgbClr val="1E1E1E"/>
                </a:solidFill>
                <a:latin typeface="Times New Roman" panose="02020603050405020304" pitchFamily="18" charset="0"/>
                <a:cs typeface="Times New Roman" panose="02020603050405020304" pitchFamily="18" charset="0"/>
              </a:rPr>
              <a:t>Chuyển mục đích sử dụng </a:t>
            </a:r>
            <a:r>
              <a:rPr lang="vi-VN" sz="1800" dirty="0" smtClean="0">
                <a:solidFill>
                  <a:srgbClr val="1E1E1E"/>
                </a:solidFill>
                <a:latin typeface="Times New Roman" panose="02020603050405020304" pitchFamily="18" charset="0"/>
                <a:cs typeface="Times New Roman" panose="02020603050405020304" pitchFamily="18" charset="0"/>
              </a:rPr>
              <a:t>đất</a:t>
            </a:r>
            <a:endParaRPr lang="vi-VN" sz="1800" dirty="0" smtClean="0">
              <a:solidFill>
                <a:srgbClr val="1E1E1E"/>
              </a:solidFill>
              <a:latin typeface="Times New Roman" panose="02020603050405020304" pitchFamily="18" charset="0"/>
              <a:cs typeface="Times New Roman" panose="02020603050405020304" pitchFamily="18" charset="0"/>
            </a:endParaRPr>
          </a:p>
          <a:p>
            <a:pPr marL="82550" indent="0" algn="just">
              <a:buNone/>
            </a:pPr>
            <a:r>
              <a:rPr lang="vi-VN" sz="1800" dirty="0" smtClean="0">
                <a:solidFill>
                  <a:srgbClr val="1E1E1E"/>
                </a:solidFill>
                <a:latin typeface="Times New Roman" panose="02020603050405020304" pitchFamily="18" charset="0"/>
                <a:cs typeface="Times New Roman" panose="02020603050405020304" pitchFamily="18" charset="0"/>
              </a:rPr>
              <a:t>....</a:t>
            </a:r>
            <a:endParaRPr lang="vi-VN" sz="1800" dirty="0" smtClean="0">
              <a:latin typeface="Times New Roman" panose="02020603050405020304" pitchFamily="18" charset="0"/>
              <a:cs typeface="Times New Roman" panose="02020603050405020304" pitchFamily="18" charset="0"/>
            </a:endParaRPr>
          </a:p>
          <a:p>
            <a:pPr algn="just"/>
            <a:r>
              <a:rPr lang="vi-VN" sz="1800" dirty="0" smtClean="0">
                <a:latin typeface="Times New Roman" panose="02020603050405020304" pitchFamily="18" charset="0"/>
                <a:cs typeface="Times New Roman" panose="02020603050405020304" pitchFamily="18" charset="0"/>
              </a:rPr>
              <a:t>Đầu tư</a:t>
            </a:r>
            <a:endParaRPr lang="vi-VN" sz="1800" dirty="0" smtClean="0">
              <a:latin typeface="Times New Roman" panose="02020603050405020304" pitchFamily="18" charset="0"/>
              <a:cs typeface="Times New Roman" panose="02020603050405020304" pitchFamily="18" charset="0"/>
            </a:endParaRPr>
          </a:p>
          <a:p>
            <a:pPr marL="82550" indent="0" algn="just">
              <a:buNone/>
            </a:pPr>
            <a:r>
              <a:rPr lang="vi-VN" sz="1800" dirty="0" smtClean="0">
                <a:latin typeface="Times New Roman" panose="02020603050405020304" pitchFamily="18" charset="0"/>
                <a:cs typeface="Times New Roman" panose="02020603050405020304" pitchFamily="18" charset="0"/>
              </a:rPr>
              <a:t>+ </a:t>
            </a:r>
            <a:r>
              <a:rPr lang="vi-VN" sz="1800" dirty="0">
                <a:latin typeface="Times New Roman" panose="02020603050405020304" pitchFamily="18" charset="0"/>
                <a:cs typeface="Times New Roman" panose="02020603050405020304" pitchFamily="18" charset="0"/>
              </a:rPr>
              <a:t>Chuyển nhượng dự án đầu </a:t>
            </a:r>
            <a:r>
              <a:rPr lang="vi-VN" sz="1800" dirty="0" smtClean="0">
                <a:latin typeface="Times New Roman" panose="02020603050405020304" pitchFamily="18" charset="0"/>
                <a:cs typeface="Times New Roman" panose="02020603050405020304" pitchFamily="18" charset="0"/>
              </a:rPr>
              <a:t>tư</a:t>
            </a:r>
            <a:endParaRPr lang="vi-VN" sz="1800" dirty="0" smtClean="0">
              <a:latin typeface="Times New Roman" panose="02020603050405020304" pitchFamily="18" charset="0"/>
              <a:cs typeface="Times New Roman" panose="02020603050405020304" pitchFamily="18" charset="0"/>
            </a:endParaRPr>
          </a:p>
          <a:p>
            <a:pPr marL="82550" indent="0" algn="just">
              <a:buNone/>
            </a:pPr>
            <a:r>
              <a:rPr lang="vi-VN" sz="1800" dirty="0" smtClean="0">
                <a:latin typeface="Times New Roman" panose="02020603050405020304" pitchFamily="18" charset="0"/>
                <a:cs typeface="Times New Roman" panose="02020603050405020304" pitchFamily="18" charset="0"/>
              </a:rPr>
              <a:t>+ </a:t>
            </a:r>
            <a:r>
              <a:rPr lang="vi-VN" sz="1800" dirty="0">
                <a:solidFill>
                  <a:srgbClr val="1E1E1E"/>
                </a:solidFill>
                <a:latin typeface="Times New Roman" panose="02020603050405020304" pitchFamily="18" charset="0"/>
                <a:cs typeface="Times New Roman" panose="02020603050405020304" pitchFamily="18" charset="0"/>
              </a:rPr>
              <a:t>Thành lập chi nhánh, văn phòng đại diện</a:t>
            </a:r>
            <a:endParaRPr lang="vi-VN" sz="1800" dirty="0">
              <a:latin typeface="Times New Roman" panose="02020603050405020304" pitchFamily="18" charset="0"/>
              <a:cs typeface="Times New Roman" panose="02020603050405020304" pitchFamily="18" charset="0"/>
            </a:endParaRPr>
          </a:p>
          <a:p>
            <a:pPr marL="82550" indent="0">
              <a:buNone/>
            </a:pPr>
            <a:r>
              <a:rPr lang="vi-VN" sz="1800" dirty="0" smtClean="0">
                <a:latin typeface="Times New Roman" panose="02020603050405020304" pitchFamily="18" charset="0"/>
                <a:cs typeface="Times New Roman" panose="02020603050405020304" pitchFamily="18" charset="0"/>
              </a:rPr>
              <a:t>...</a:t>
            </a:r>
            <a:endParaRPr lang="vi-VN" sz="1800" dirty="0" smtClean="0">
              <a:latin typeface="Times New Roman" panose="02020603050405020304" pitchFamily="18" charset="0"/>
              <a:cs typeface="Times New Roman" panose="02020603050405020304" pitchFamily="18" charset="0"/>
            </a:endParaRPr>
          </a:p>
          <a:p>
            <a:pPr marL="82550" indent="0">
              <a:buNone/>
            </a:pPr>
            <a:r>
              <a:rPr lang="vi-VN" sz="1800" dirty="0" smtClean="0">
                <a:latin typeface="Times New Roman" panose="02020603050405020304" pitchFamily="18" charset="0"/>
                <a:cs typeface="Times New Roman" panose="02020603050405020304" pitchFamily="18" charset="0"/>
              </a:rPr>
              <a:t>Tùy theo nội dung bài viết mình sẽ </a:t>
            </a:r>
            <a:r>
              <a:rPr lang="vi-VN" sz="1800" b="1" dirty="0" smtClean="0">
                <a:latin typeface="Times New Roman" panose="02020603050405020304" pitchFamily="18" charset="0"/>
                <a:cs typeface="Times New Roman" panose="02020603050405020304" pitchFamily="18" charset="0"/>
              </a:rPr>
              <a:t>nhấp </a:t>
            </a:r>
            <a:r>
              <a:rPr lang="vi-VN" sz="1800" dirty="0" smtClean="0">
                <a:latin typeface="Times New Roman" panose="02020603050405020304" pitchFamily="18" charset="0"/>
                <a:cs typeface="Times New Roman" panose="02020603050405020304" pitchFamily="18" charset="0"/>
              </a:rPr>
              <a:t>vào ô cho phù hợp với nội dung bài viết. Ví dụ khi đăng bài viết về «Thủ tục chuyển mục đích sử dụng đất từ đất cây lâu năm sang đất ở năm 2023» thì nhấp</a:t>
            </a:r>
            <a:r>
              <a:rPr lang="vi-VN" sz="1800" b="1" dirty="0" smtClean="0">
                <a:latin typeface="Times New Roman" panose="02020603050405020304" pitchFamily="18" charset="0"/>
                <a:cs typeface="Times New Roman" panose="02020603050405020304" pitchFamily="18" charset="0"/>
              </a:rPr>
              <a:t> </a:t>
            </a:r>
            <a:r>
              <a:rPr lang="vi-VN" sz="1800" dirty="0" smtClean="0">
                <a:latin typeface="Times New Roman" panose="02020603050405020304" pitchFamily="18" charset="0"/>
                <a:cs typeface="Times New Roman" panose="02020603050405020304" pitchFamily="18" charset="0"/>
              </a:rPr>
              <a:t>vào chuyên mục: </a:t>
            </a:r>
            <a:endParaRPr lang="vi-VN" sz="1800" dirty="0" smtClean="0">
              <a:latin typeface="Times New Roman" panose="02020603050405020304" pitchFamily="18" charset="0"/>
              <a:cs typeface="Times New Roman" panose="02020603050405020304" pitchFamily="18" charset="0"/>
            </a:endParaRPr>
          </a:p>
          <a:p>
            <a:pPr marL="82550" indent="0">
              <a:buNone/>
            </a:pPr>
            <a:r>
              <a:rPr lang="vi-VN" sz="1800" dirty="0" smtClean="0"/>
              <a:t>     </a:t>
            </a:r>
            <a:r>
              <a:rPr lang="vi-VN" sz="1800" dirty="0">
                <a:latin typeface="Times New Roman" panose="02020603050405020304" pitchFamily="18" charset="0"/>
                <a:cs typeface="Times New Roman" panose="02020603050405020304" pitchFamily="18" charset="0"/>
              </a:rPr>
              <a:t>Đất đai – nhà </a:t>
            </a:r>
            <a:r>
              <a:rPr lang="vi-VN" sz="1800" dirty="0" smtClean="0">
                <a:latin typeface="Times New Roman" panose="02020603050405020304" pitchFamily="18" charset="0"/>
                <a:cs typeface="Times New Roman" panose="02020603050405020304" pitchFamily="18" charset="0"/>
              </a:rPr>
              <a:t>ở.</a:t>
            </a:r>
            <a:endParaRPr lang="vi-VN" sz="1800" dirty="0" smtClean="0">
              <a:latin typeface="Times New Roman" panose="02020603050405020304" pitchFamily="18" charset="0"/>
              <a:cs typeface="Times New Roman" panose="02020603050405020304" pitchFamily="18" charset="0"/>
            </a:endParaRPr>
          </a:p>
          <a:p>
            <a:pPr marL="82550" indent="0">
              <a:buNone/>
            </a:pPr>
            <a:r>
              <a:rPr lang="vi-VN" sz="1800" dirty="0" smtClean="0">
                <a:latin typeface="Times New Roman" panose="02020603050405020304" pitchFamily="18" charset="0"/>
                <a:cs typeface="Times New Roman" panose="02020603050405020304" pitchFamily="18" charset="0"/>
              </a:rPr>
              <a:t>      </a:t>
            </a:r>
            <a:r>
              <a:rPr lang="vi-VN" sz="1800" dirty="0">
                <a:solidFill>
                  <a:srgbClr val="1E1E1E"/>
                </a:solidFill>
                <a:latin typeface="Times New Roman" panose="02020603050405020304" pitchFamily="18" charset="0"/>
                <a:cs typeface="Times New Roman" panose="02020603050405020304" pitchFamily="18" charset="0"/>
              </a:rPr>
              <a:t>Chuyển mục đích sử dụng </a:t>
            </a:r>
            <a:r>
              <a:rPr lang="vi-VN" sz="1800" dirty="0" smtClean="0">
                <a:solidFill>
                  <a:srgbClr val="1E1E1E"/>
                </a:solidFill>
                <a:latin typeface="Times New Roman" panose="02020603050405020304" pitchFamily="18" charset="0"/>
                <a:cs typeface="Times New Roman" panose="02020603050405020304" pitchFamily="18" charset="0"/>
              </a:rPr>
              <a:t>đất.</a:t>
            </a:r>
            <a:endParaRPr lang="vi-VN" sz="1800" dirty="0">
              <a:solidFill>
                <a:srgbClr val="1E1E1E"/>
              </a:solidFill>
              <a:latin typeface="Times New Roman" panose="02020603050405020304" pitchFamily="18" charset="0"/>
              <a:cs typeface="Times New Roman" panose="02020603050405020304" pitchFamily="18" charset="0"/>
            </a:endParaRPr>
          </a:p>
          <a:p>
            <a:pPr marL="82550" indent="0">
              <a:buNone/>
            </a:pPr>
            <a:endParaRPr lang="vi-VN" sz="1600" dirty="0">
              <a:latin typeface="Times New Roman" panose="02020603050405020304" pitchFamily="18" charset="0"/>
              <a:cs typeface="Times New Roman" panose="02020603050405020304" pitchFamily="18" charset="0"/>
            </a:endParaRPr>
          </a:p>
          <a:p>
            <a:pPr marL="82550" indent="0">
              <a:buNone/>
            </a:pPr>
            <a:endParaRPr lang="vi-VN" dirty="0"/>
          </a:p>
        </p:txBody>
      </p:sp>
      <p:sp>
        <p:nvSpPr>
          <p:cNvPr id="4" name="Rectangle 3"/>
          <p:cNvSpPr/>
          <p:nvPr/>
        </p:nvSpPr>
        <p:spPr>
          <a:xfrm>
            <a:off x="1524000" y="5638800"/>
            <a:ext cx="304800"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dirty="0"/>
          </a:p>
        </p:txBody>
      </p:sp>
      <p:pic>
        <p:nvPicPr>
          <p:cNvPr id="1026"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524000" y="5943599"/>
            <a:ext cx="328613" cy="176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639762"/>
          </a:xfrm>
        </p:spPr>
        <p:txBody>
          <a:bodyPr>
            <a:normAutofit/>
          </a:bodyPr>
          <a:lstStyle/>
          <a:p>
            <a:r>
              <a:rPr lang="vi-VN" sz="3200" b="1" dirty="0">
                <a:latin typeface="Times New Roman" panose="02020603050405020304" pitchFamily="18" charset="0"/>
                <a:cs typeface="Times New Roman" panose="02020603050405020304" pitchFamily="18" charset="0"/>
              </a:rPr>
              <a:t>2. Thẻ (Thêm thẻ)</a:t>
            </a:r>
            <a:endParaRPr lang="vi-VN" sz="3200" b="1" dirty="0"/>
          </a:p>
        </p:txBody>
      </p:sp>
      <p:sp>
        <p:nvSpPr>
          <p:cNvPr id="3" name="Content Placeholder 2"/>
          <p:cNvSpPr>
            <a:spLocks noGrp="1"/>
          </p:cNvSpPr>
          <p:nvPr>
            <p:ph idx="1"/>
          </p:nvPr>
        </p:nvSpPr>
        <p:spPr>
          <a:xfrm>
            <a:off x="1435608" y="1066800"/>
            <a:ext cx="7498080" cy="5181600"/>
          </a:xfrm>
        </p:spPr>
        <p:txBody>
          <a:bodyPr/>
          <a:lstStyle/>
          <a:p>
            <a:pPr marL="82550" indent="0" algn="just">
              <a:buNone/>
            </a:pPr>
            <a:r>
              <a:rPr lang="vi-VN" sz="1800" dirty="0" smtClean="0">
                <a:latin typeface="Times New Roman" panose="02020603050405020304" pitchFamily="18" charset="0"/>
                <a:cs typeface="Times New Roman" panose="02020603050405020304" pitchFamily="18" charset="0"/>
              </a:rPr>
              <a:t>Thẻ là những từ khóa mà người đọc có thể tìm kiếm trên google để tìm kiếm nội dung bài viết mà mình cần tìm kiếm.</a:t>
            </a:r>
            <a:endParaRPr lang="vi-VN" sz="1800" dirty="0" smtClean="0">
              <a:latin typeface="Times New Roman" panose="02020603050405020304" pitchFamily="18" charset="0"/>
              <a:cs typeface="Times New Roman" panose="02020603050405020304" pitchFamily="18" charset="0"/>
            </a:endParaRPr>
          </a:p>
          <a:p>
            <a:pPr marL="82550" indent="0" algn="just">
              <a:buNone/>
            </a:pPr>
            <a:r>
              <a:rPr lang="vi-VN" sz="1800" dirty="0" smtClean="0">
                <a:latin typeface="Times New Roman" panose="02020603050405020304" pitchFamily="18" charset="0"/>
                <a:cs typeface="Times New Roman" panose="02020603050405020304" pitchFamily="18" charset="0"/>
              </a:rPr>
              <a:t>Ví dụ đăng bài viết về «Thủ tục đăng ký kiểu dáng công nghiệp» thì mình có thể để các từ khóa vào ô thêm thẻ như sau:</a:t>
            </a:r>
            <a:endParaRPr lang="vi-VN" sz="1800" dirty="0" smtClean="0">
              <a:latin typeface="Times New Roman" panose="02020603050405020304" pitchFamily="18" charset="0"/>
              <a:cs typeface="Times New Roman" panose="02020603050405020304" pitchFamily="18" charset="0"/>
            </a:endParaRPr>
          </a:p>
          <a:p>
            <a:pPr marL="82550" indent="0" algn="just">
              <a:buNone/>
            </a:pPr>
            <a:endParaRPr lang="vi-VN" sz="1800" dirty="0" smtClean="0">
              <a:latin typeface="Times New Roman" panose="02020603050405020304" pitchFamily="18" charset="0"/>
              <a:cs typeface="Times New Roman" panose="02020603050405020304" pitchFamily="18" charset="0"/>
            </a:endParaRPr>
          </a:p>
          <a:p>
            <a:pPr marL="82550" indent="0" algn="just">
              <a:buNone/>
            </a:pPr>
            <a:endParaRPr lang="vi-VN" sz="1800" dirty="0">
              <a:latin typeface="Times New Roman" panose="02020603050405020304" pitchFamily="18" charset="0"/>
              <a:cs typeface="Times New Roman" panose="02020603050405020304" pitchFamily="18" charset="0"/>
            </a:endParaRPr>
          </a:p>
          <a:p>
            <a:pPr marL="82550" indent="0" algn="just">
              <a:buNone/>
            </a:pPr>
            <a:endParaRPr lang="vi-VN" sz="1800" dirty="0" smtClean="0">
              <a:latin typeface="Times New Roman" panose="02020603050405020304" pitchFamily="18" charset="0"/>
              <a:cs typeface="Times New Roman" panose="02020603050405020304" pitchFamily="18" charset="0"/>
            </a:endParaRPr>
          </a:p>
          <a:p>
            <a:pPr marL="82550" indent="0" algn="just">
              <a:buNone/>
            </a:pPr>
            <a:endParaRPr lang="vi-VN" sz="1800" dirty="0">
              <a:latin typeface="Times New Roman" panose="02020603050405020304" pitchFamily="18" charset="0"/>
              <a:cs typeface="Times New Roman" panose="02020603050405020304" pitchFamily="18" charset="0"/>
            </a:endParaRPr>
          </a:p>
          <a:p>
            <a:pPr marL="82550" indent="0" algn="just">
              <a:buNone/>
            </a:pPr>
            <a:endParaRPr lang="vi-VN" sz="1800" dirty="0" smtClean="0">
              <a:latin typeface="Times New Roman" panose="02020603050405020304" pitchFamily="18" charset="0"/>
              <a:cs typeface="Times New Roman" panose="02020603050405020304" pitchFamily="18" charset="0"/>
            </a:endParaRPr>
          </a:p>
          <a:p>
            <a:pPr marL="82550" indent="0" algn="just">
              <a:buNone/>
            </a:pPr>
            <a:endParaRPr lang="vi-VN" sz="1800" dirty="0">
              <a:latin typeface="Times New Roman" panose="02020603050405020304" pitchFamily="18" charset="0"/>
              <a:cs typeface="Times New Roman" panose="02020603050405020304" pitchFamily="18" charset="0"/>
            </a:endParaRPr>
          </a:p>
          <a:p>
            <a:pPr marL="82550" indent="0" algn="just">
              <a:buNone/>
            </a:pPr>
            <a:endParaRPr lang="vi-VN" sz="1800" dirty="0" smtClean="0">
              <a:latin typeface="Times New Roman" panose="02020603050405020304" pitchFamily="18" charset="0"/>
              <a:cs typeface="Times New Roman" panose="02020603050405020304" pitchFamily="18" charset="0"/>
            </a:endParaRPr>
          </a:p>
          <a:p>
            <a:pPr marL="82550" indent="0" algn="just">
              <a:buNone/>
            </a:pPr>
            <a:r>
              <a:rPr lang="vi-VN" sz="1800" b="1" dirty="0" smtClean="0">
                <a:latin typeface="Times New Roman" panose="02020603050405020304" pitchFamily="18" charset="0"/>
                <a:cs typeface="Times New Roman" panose="02020603050405020304" pitchFamily="18" charset="0"/>
              </a:rPr>
              <a:t>Lưu ý: </a:t>
            </a:r>
            <a:endParaRPr lang="vi-VN" sz="1800" b="1" dirty="0" smtClean="0">
              <a:latin typeface="Times New Roman" panose="02020603050405020304" pitchFamily="18" charset="0"/>
              <a:cs typeface="Times New Roman" panose="02020603050405020304" pitchFamily="18" charset="0"/>
            </a:endParaRPr>
          </a:p>
          <a:p>
            <a:pPr marL="82550" indent="0" algn="just">
              <a:buNone/>
            </a:pPr>
            <a:r>
              <a:rPr lang="vi-VN" sz="1800" dirty="0" smtClean="0">
                <a:latin typeface="Times New Roman" panose="02020603050405020304" pitchFamily="18" charset="0"/>
                <a:cs typeface="Times New Roman" panose="02020603050405020304" pitchFamily="18" charset="0"/>
              </a:rPr>
              <a:t>- Để từ khóa điền «không dấu», cách nhau dấu «-», sau đó đánh «enter».</a:t>
            </a:r>
            <a:endParaRPr lang="vi-VN" sz="1800" dirty="0" smtClean="0">
              <a:latin typeface="Times New Roman" panose="02020603050405020304" pitchFamily="18" charset="0"/>
              <a:cs typeface="Times New Roman" panose="02020603050405020304" pitchFamily="18" charset="0"/>
            </a:endParaRPr>
          </a:p>
          <a:p>
            <a:pPr marL="82550" indent="0" algn="just">
              <a:buNone/>
            </a:pPr>
            <a:r>
              <a:rPr lang="vi-VN" sz="1800" dirty="0" smtClean="0">
                <a:latin typeface="Times New Roman" panose="02020603050405020304" pitchFamily="18" charset="0"/>
                <a:cs typeface="Times New Roman" panose="02020603050405020304" pitchFamily="18" charset="0"/>
              </a:rPr>
              <a:t>- Càng nhiều từ khóa càng tốt để người đọc tra cứu google dễ tìm kiếm bài viết.</a:t>
            </a:r>
            <a:endParaRPr lang="vi-VN" sz="1800" dirty="0">
              <a:latin typeface="Times New Roman" panose="02020603050405020304" pitchFamily="18" charset="0"/>
              <a:cs typeface="Times New Roman" panose="02020603050405020304" pitchFamily="18" charset="0"/>
            </a:endParaRPr>
          </a:p>
        </p:txBody>
      </p:sp>
      <p:sp>
        <p:nvSpPr>
          <p:cNvPr id="4" name="Rectangle 3"/>
          <p:cNvSpPr/>
          <p:nvPr/>
        </p:nvSpPr>
        <p:spPr>
          <a:xfrm>
            <a:off x="1676400" y="2438400"/>
            <a:ext cx="1524000" cy="4572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vi-VN" b="1" dirty="0" smtClean="0">
                <a:latin typeface="Times New Roman" panose="02020603050405020304" pitchFamily="18" charset="0"/>
                <a:cs typeface="Times New Roman" panose="02020603050405020304" pitchFamily="18" charset="0"/>
              </a:rPr>
              <a:t>Thẻ</a:t>
            </a:r>
            <a:endParaRPr lang="vi-VN" b="1" dirty="0">
              <a:latin typeface="Times New Roman" panose="02020603050405020304" pitchFamily="18" charset="0"/>
              <a:cs typeface="Times New Roman" panose="02020603050405020304" pitchFamily="18" charset="0"/>
            </a:endParaRPr>
          </a:p>
        </p:txBody>
      </p:sp>
      <p:sp>
        <p:nvSpPr>
          <p:cNvPr id="5" name="Rectangle 4"/>
          <p:cNvSpPr/>
          <p:nvPr/>
        </p:nvSpPr>
        <p:spPr>
          <a:xfrm>
            <a:off x="1669576" y="3033215"/>
            <a:ext cx="1524000" cy="4572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vi-VN" b="1" dirty="0" smtClean="0">
                <a:latin typeface="Times New Roman" panose="02020603050405020304" pitchFamily="18" charset="0"/>
                <a:cs typeface="Times New Roman" panose="02020603050405020304" pitchFamily="18" charset="0"/>
              </a:rPr>
              <a:t>Thêm thẻ</a:t>
            </a:r>
            <a:endParaRPr lang="vi-VN" b="1" dirty="0">
              <a:latin typeface="Times New Roman" panose="02020603050405020304" pitchFamily="18" charset="0"/>
              <a:cs typeface="Times New Roman" panose="02020603050405020304" pitchFamily="18" charset="0"/>
            </a:endParaRPr>
          </a:p>
        </p:txBody>
      </p:sp>
      <p:sp>
        <p:nvSpPr>
          <p:cNvPr id="6" name="Rectangle 5"/>
          <p:cNvSpPr/>
          <p:nvPr/>
        </p:nvSpPr>
        <p:spPr>
          <a:xfrm>
            <a:off x="1669576" y="3733800"/>
            <a:ext cx="6941024" cy="9144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just"/>
            <a:r>
              <a:rPr lang="vi-VN" b="1" dirty="0" smtClean="0">
                <a:latin typeface="Times New Roman" panose="02020603050405020304" pitchFamily="18" charset="0"/>
                <a:cs typeface="Times New Roman" panose="02020603050405020304" pitchFamily="18" charset="0"/>
              </a:rPr>
              <a:t>thu-tuc-dang-ky-kieu-dang-cong-nghiep kieu-dang-cong nghiep so-huu-tri-tue   law   cong-ty-luat   van-phong-luat-su</a:t>
            </a:r>
            <a:endParaRPr lang="vi-VN" b="1"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vi-VN" sz="3200" b="1" dirty="0">
                <a:latin typeface="Times New Roman" panose="02020603050405020304" pitchFamily="18" charset="0"/>
                <a:cs typeface="Times New Roman" panose="02020603050405020304" pitchFamily="18" charset="0"/>
              </a:rPr>
              <a:t>3. Ảnh đại diện</a:t>
            </a:r>
            <a:endParaRPr lang="vi-VN" sz="3200" b="1" dirty="0"/>
          </a:p>
        </p:txBody>
      </p:sp>
      <p:sp>
        <p:nvSpPr>
          <p:cNvPr id="3" name="Content Placeholder 2"/>
          <p:cNvSpPr>
            <a:spLocks noGrp="1"/>
          </p:cNvSpPr>
          <p:nvPr>
            <p:ph idx="1"/>
          </p:nvPr>
        </p:nvSpPr>
        <p:spPr/>
        <p:txBody>
          <a:bodyPr/>
          <a:lstStyle/>
          <a:p>
            <a:pPr algn="just">
              <a:buFontTx/>
              <a:buChar char="-"/>
            </a:pPr>
            <a:r>
              <a:rPr lang="vi-VN" dirty="0" smtClean="0">
                <a:latin typeface="Times New Roman" panose="02020603050405020304" pitchFamily="18" charset="0"/>
                <a:cs typeface="Times New Roman" panose="02020603050405020304" pitchFamily="18" charset="0"/>
              </a:rPr>
              <a:t>Trước khi đăng hình mình nên chuẩn bị ảnh đại diện được tạo bằng ứng dụng canva.</a:t>
            </a:r>
            <a:endParaRPr lang="vi-VN" dirty="0" smtClean="0">
              <a:latin typeface="Times New Roman" panose="02020603050405020304" pitchFamily="18" charset="0"/>
              <a:cs typeface="Times New Roman" panose="02020603050405020304" pitchFamily="18" charset="0"/>
            </a:endParaRPr>
          </a:p>
          <a:p>
            <a:pPr algn="just">
              <a:buFontTx/>
              <a:buChar char="-"/>
            </a:pPr>
            <a:r>
              <a:rPr lang="vi-VN" dirty="0" smtClean="0">
                <a:latin typeface="Times New Roman" panose="02020603050405020304" pitchFamily="18" charset="0"/>
                <a:cs typeface="Times New Roman" panose="02020603050405020304" pitchFamily="18" charset="0"/>
              </a:rPr>
              <a:t>Có ít nhất 01 ảnh đại diện</a:t>
            </a:r>
            <a:endParaRPr lang="vi-VN" dirty="0" smtClean="0">
              <a:latin typeface="Times New Roman" panose="02020603050405020304" pitchFamily="18" charset="0"/>
              <a:cs typeface="Times New Roman" panose="02020603050405020304" pitchFamily="18" charset="0"/>
            </a:endParaRPr>
          </a:p>
          <a:p>
            <a:pPr algn="just">
              <a:buFontTx/>
              <a:buChar char="-"/>
            </a:pPr>
            <a:r>
              <a:rPr lang="vi-VN" dirty="0" smtClean="0">
                <a:latin typeface="Times New Roman" panose="02020603050405020304" pitchFamily="18" charset="0"/>
                <a:cs typeface="Times New Roman" panose="02020603050405020304" pitchFamily="18" charset="0"/>
              </a:rPr>
              <a:t>Ảnh đại diện tốt nhất có nội dung thể hiện liên quan đến bài viết. </a:t>
            </a:r>
            <a:endParaRPr lang="vi-VN"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vi-VN" sz="3600" b="1" dirty="0">
                <a:latin typeface="Times New Roman" panose="02020603050405020304" pitchFamily="18" charset="0"/>
                <a:cs typeface="Times New Roman" panose="02020603050405020304" pitchFamily="18" charset="0"/>
              </a:rPr>
              <a:t>4. Tóm tắt (Viết mô tả rút gọn (tùy chọn</a:t>
            </a:r>
            <a:r>
              <a:rPr lang="vi-VN" sz="3600" b="1" dirty="0" smtClean="0">
                <a:latin typeface="Times New Roman" panose="02020603050405020304" pitchFamily="18" charset="0"/>
                <a:cs typeface="Times New Roman" panose="02020603050405020304" pitchFamily="18" charset="0"/>
              </a:rPr>
              <a:t>))</a:t>
            </a:r>
            <a:br>
              <a:rPr lang="vi-VN" sz="4400" b="1" dirty="0">
                <a:latin typeface="Times New Roman" panose="02020603050405020304" pitchFamily="18" charset="0"/>
                <a:cs typeface="Times New Roman" panose="02020603050405020304" pitchFamily="18" charset="0"/>
              </a:rPr>
            </a:br>
            <a:endParaRPr lang="vi-VN" b="1" dirty="0"/>
          </a:p>
        </p:txBody>
      </p:sp>
      <p:sp>
        <p:nvSpPr>
          <p:cNvPr id="3" name="Content Placeholder 2"/>
          <p:cNvSpPr>
            <a:spLocks noGrp="1"/>
          </p:cNvSpPr>
          <p:nvPr>
            <p:ph idx="1"/>
          </p:nvPr>
        </p:nvSpPr>
        <p:spPr>
          <a:xfrm>
            <a:off x="1435608" y="914400"/>
            <a:ext cx="7498080" cy="5334000"/>
          </a:xfrm>
        </p:spPr>
        <p:txBody>
          <a:bodyPr/>
          <a:lstStyle/>
          <a:p>
            <a:pPr marL="82550" indent="0">
              <a:buNone/>
            </a:pPr>
            <a:r>
              <a:rPr lang="vi-VN" sz="1800" dirty="0" smtClean="0">
                <a:latin typeface="Times New Roman" panose="02020603050405020304" pitchFamily="18" charset="0"/>
                <a:cs typeface="Times New Roman" panose="02020603050405020304" pitchFamily="18" charset="0"/>
              </a:rPr>
              <a:t>Phần này nên có nội dung ngắn gọn, tóm tắt những nội dung quan trọng.</a:t>
            </a:r>
            <a:endParaRPr lang="vi-VN" sz="1800" dirty="0" smtClean="0">
              <a:latin typeface="Times New Roman" panose="02020603050405020304" pitchFamily="18" charset="0"/>
              <a:cs typeface="Times New Roman" panose="02020603050405020304" pitchFamily="18" charset="0"/>
            </a:endParaRPr>
          </a:p>
          <a:p>
            <a:pPr marL="82550" indent="0">
              <a:buNone/>
            </a:pPr>
            <a:r>
              <a:rPr lang="vi-VN" sz="1800" dirty="0" smtClean="0">
                <a:latin typeface="Times New Roman" panose="02020603050405020304" pitchFamily="18" charset="0"/>
                <a:cs typeface="Times New Roman" panose="02020603050405020304" pitchFamily="18" charset="0"/>
              </a:rPr>
              <a:t>Khi xem lại bài viết thì sẽ được trình chiếu trên trang web như sau:</a:t>
            </a:r>
            <a:endParaRPr lang="vi-VN" sz="1800" dirty="0">
              <a:latin typeface="Times New Roman" panose="02020603050405020304" pitchFamily="18" charset="0"/>
              <a:cs typeface="Times New Roman" panose="02020603050405020304" pitchFamily="18" charset="0"/>
            </a:endParaRPr>
          </a:p>
          <a:p>
            <a:pPr marL="82550" indent="0">
              <a:buNone/>
            </a:pPr>
            <a:endParaRPr lang="vi-VN" sz="1800" dirty="0" smtClean="0">
              <a:latin typeface="Times New Roman" panose="02020603050405020304" pitchFamily="18" charset="0"/>
              <a:cs typeface="Times New Roman" panose="02020603050405020304" pitchFamily="18" charset="0"/>
            </a:endParaRPr>
          </a:p>
          <a:p>
            <a:pPr marL="82550" indent="0">
              <a:buNone/>
            </a:pPr>
            <a:endParaRPr lang="vi-VN" dirty="0" smtClean="0">
              <a:latin typeface="Times New Roman" panose="02020603050405020304" pitchFamily="18" charset="0"/>
              <a:cs typeface="Times New Roman" panose="02020603050405020304" pitchFamily="18" charset="0"/>
            </a:endParaRPr>
          </a:p>
          <a:p>
            <a:pPr marL="82550" indent="0">
              <a:buNone/>
            </a:pPr>
            <a:endParaRPr lang="vi-VN" dirty="0" smtClean="0">
              <a:latin typeface="Times New Roman" panose="02020603050405020304" pitchFamily="18" charset="0"/>
              <a:cs typeface="Times New Roman" panose="02020603050405020304" pitchFamily="18" charset="0"/>
            </a:endParaRPr>
          </a:p>
          <a:p>
            <a:pPr marL="82550" indent="0">
              <a:buNone/>
            </a:pPr>
            <a:endParaRPr lang="vi-VN" dirty="0"/>
          </a:p>
        </p:txBody>
      </p:sp>
      <p:pic>
        <p:nvPicPr>
          <p:cNvPr id="5" name="Picture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752599" y="1676399"/>
            <a:ext cx="3121573" cy="5029201"/>
          </a:xfrm>
          <a:prstGeom prst="rect">
            <a:avLst/>
          </a:prstGeom>
        </p:spPr>
      </p:pic>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4000" y="1676399"/>
            <a:ext cx="3505200" cy="5029201"/>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715962"/>
          </a:xfrm>
        </p:spPr>
        <p:txBody>
          <a:bodyPr>
            <a:normAutofit/>
          </a:bodyPr>
          <a:lstStyle/>
          <a:p>
            <a:r>
              <a:rPr lang="vi-VN" sz="2800" b="1" dirty="0" smtClean="0">
                <a:solidFill>
                  <a:srgbClr val="FF0000"/>
                </a:solidFill>
                <a:latin typeface="Times New Roman" panose="02020603050405020304" pitchFamily="18" charset="0"/>
                <a:cs typeface="Times New Roman" panose="02020603050405020304" pitchFamily="18" charset="0"/>
              </a:rPr>
              <a:t>Ví dụ, phần tóm tắt</a:t>
            </a:r>
            <a:endParaRPr lang="vi-VN" sz="2800"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435608" y="990600"/>
            <a:ext cx="7498080" cy="5257800"/>
          </a:xfrm>
        </p:spPr>
        <p:txBody>
          <a:bodyPr/>
          <a:lstStyle/>
          <a:p>
            <a:pPr marL="82550" indent="0">
              <a:buNone/>
            </a:pPr>
            <a:r>
              <a:rPr lang="vi-VN" sz="2400" b="1" dirty="0">
                <a:latin typeface="Times New Roman" panose="02020603050405020304" pitchFamily="18" charset="0"/>
                <a:cs typeface="Times New Roman" panose="02020603050405020304" pitchFamily="18" charset="0"/>
              </a:rPr>
              <a:t>Ví </a:t>
            </a:r>
            <a:r>
              <a:rPr lang="vi-VN" sz="2400" b="1" dirty="0" smtClean="0">
                <a:latin typeface="Times New Roman" panose="02020603050405020304" pitchFamily="18" charset="0"/>
                <a:cs typeface="Times New Roman" panose="02020603050405020304" pitchFamily="18" charset="0"/>
              </a:rPr>
              <a:t>dụ 1</a:t>
            </a:r>
            <a:r>
              <a:rPr lang="vi-VN" sz="2400" dirty="0" smtClean="0">
                <a:latin typeface="Times New Roman" panose="02020603050405020304" pitchFamily="18" charset="0"/>
                <a:cs typeface="Times New Roman" panose="02020603050405020304" pitchFamily="18" charset="0"/>
              </a:rPr>
              <a:t>, </a:t>
            </a:r>
            <a:r>
              <a:rPr lang="vi-VN" sz="2400" dirty="0">
                <a:latin typeface="Times New Roman" panose="02020603050405020304" pitchFamily="18" charset="0"/>
                <a:cs typeface="Times New Roman" panose="02020603050405020304" pitchFamily="18" charset="0"/>
              </a:rPr>
              <a:t>bài viết về </a:t>
            </a:r>
            <a:r>
              <a:rPr lang="vi-VN" sz="2400" b="1" i="1" dirty="0">
                <a:latin typeface="Times New Roman" panose="02020603050405020304" pitchFamily="18" charset="0"/>
                <a:cs typeface="Times New Roman" panose="02020603050405020304" pitchFamily="18" charset="0"/>
              </a:rPr>
              <a:t>«Điều kiện thành lập doanh nghiệp</a:t>
            </a:r>
            <a:r>
              <a:rPr lang="vi-VN" sz="2400" b="1" i="1" dirty="0" smtClean="0">
                <a:latin typeface="Times New Roman" panose="02020603050405020304" pitchFamily="18" charset="0"/>
                <a:cs typeface="Times New Roman" panose="02020603050405020304" pitchFamily="18" charset="0"/>
              </a:rPr>
              <a:t>»</a:t>
            </a:r>
            <a:r>
              <a:rPr lang="vi-VN" sz="2400" dirty="0" smtClean="0">
                <a:latin typeface="Times New Roman" panose="02020603050405020304" pitchFamily="18" charset="0"/>
                <a:cs typeface="Times New Roman" panose="02020603050405020304" pitchFamily="18" charset="0"/>
              </a:rPr>
              <a:t> như đã trình chiếu, </a:t>
            </a:r>
            <a:r>
              <a:rPr lang="vi-VN" sz="2400" dirty="0">
                <a:latin typeface="Times New Roman" panose="02020603050405020304" pitchFamily="18" charset="0"/>
                <a:cs typeface="Times New Roman" panose="02020603050405020304" pitchFamily="18" charset="0"/>
              </a:rPr>
              <a:t>có nội dung phần tóm tắt như sau</a:t>
            </a:r>
            <a:r>
              <a:rPr lang="vi-VN" sz="2400" dirty="0" smtClean="0">
                <a:latin typeface="Times New Roman" panose="02020603050405020304" pitchFamily="18" charset="0"/>
                <a:cs typeface="Times New Roman" panose="02020603050405020304" pitchFamily="18" charset="0"/>
              </a:rPr>
              <a:t>:</a:t>
            </a:r>
            <a:endParaRPr lang="vi-VN" sz="2400" dirty="0" smtClean="0">
              <a:latin typeface="Times New Roman" panose="02020603050405020304" pitchFamily="18" charset="0"/>
              <a:cs typeface="Times New Roman" panose="02020603050405020304" pitchFamily="18" charset="0"/>
            </a:endParaRPr>
          </a:p>
          <a:p>
            <a:endParaRPr lang="vi-VN" dirty="0">
              <a:latin typeface="Times New Roman" panose="02020603050405020304" pitchFamily="18" charset="0"/>
              <a:cs typeface="Times New Roman" panose="02020603050405020304" pitchFamily="18" charset="0"/>
            </a:endParaRPr>
          </a:p>
        </p:txBody>
      </p:sp>
      <p:sp>
        <p:nvSpPr>
          <p:cNvPr id="6" name="Rectangle 5"/>
          <p:cNvSpPr/>
          <p:nvPr/>
        </p:nvSpPr>
        <p:spPr>
          <a:xfrm>
            <a:off x="1643666" y="3124200"/>
            <a:ext cx="6682215" cy="26670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just"/>
            <a:r>
              <a:rPr lang="vi-VN" sz="2000" b="1" dirty="0" smtClean="0">
                <a:latin typeface="Times New Roman" panose="02020603050405020304" pitchFamily="18" charset="0"/>
                <a:cs typeface="Times New Roman" panose="02020603050405020304" pitchFamily="18" charset="0"/>
              </a:rPr>
              <a:t>Có 06 điều kiện thành lập doanh nghiệp: </a:t>
            </a:r>
            <a:endParaRPr lang="vi-VN" sz="2000" b="1" dirty="0" smtClean="0">
              <a:latin typeface="Times New Roman" panose="02020603050405020304" pitchFamily="18" charset="0"/>
              <a:cs typeface="Times New Roman" panose="02020603050405020304" pitchFamily="18" charset="0"/>
            </a:endParaRPr>
          </a:p>
          <a:p>
            <a:pPr algn="just"/>
            <a:r>
              <a:rPr lang="vi-VN" sz="2000" b="1" dirty="0" smtClean="0">
                <a:latin typeface="Times New Roman" panose="02020603050405020304" pitchFamily="18" charset="0"/>
                <a:cs typeface="Times New Roman" panose="02020603050405020304" pitchFamily="18" charset="0"/>
              </a:rPr>
              <a:t>(i) Điều kiện về chủ thể thành lập, quản lý doanh  nghiệp và quyền góp vốn, mua cổ phần, mua phần vốn góp;</a:t>
            </a:r>
            <a:endParaRPr lang="vi-VN" sz="2000" b="1" dirty="0" smtClean="0">
              <a:latin typeface="Times New Roman" panose="02020603050405020304" pitchFamily="18" charset="0"/>
              <a:cs typeface="Times New Roman" panose="02020603050405020304" pitchFamily="18" charset="0"/>
            </a:endParaRPr>
          </a:p>
          <a:p>
            <a:pPr algn="just"/>
            <a:r>
              <a:rPr lang="vi-VN" sz="2000" b="1" dirty="0" smtClean="0">
                <a:latin typeface="Times New Roman" panose="02020603050405020304" pitchFamily="18" charset="0"/>
                <a:cs typeface="Times New Roman" panose="02020603050405020304" pitchFamily="18" charset="0"/>
              </a:rPr>
              <a:t>(ii) Điều kiện về tên doanh nghiệp;</a:t>
            </a:r>
            <a:endParaRPr lang="vi-VN" sz="2000" b="1" dirty="0" smtClean="0">
              <a:latin typeface="Times New Roman" panose="02020603050405020304" pitchFamily="18" charset="0"/>
              <a:cs typeface="Times New Roman" panose="02020603050405020304" pitchFamily="18" charset="0"/>
            </a:endParaRPr>
          </a:p>
          <a:p>
            <a:pPr algn="just"/>
            <a:r>
              <a:rPr lang="vi-VN" sz="2000" b="1" dirty="0" smtClean="0">
                <a:latin typeface="Times New Roman" panose="02020603050405020304" pitchFamily="18" charset="0"/>
                <a:cs typeface="Times New Roman" panose="02020603050405020304" pitchFamily="18" charset="0"/>
              </a:rPr>
              <a:t>(iii) Điều kiện về trụ sở chính;</a:t>
            </a:r>
            <a:endParaRPr lang="vi-VN" sz="2000" b="1" dirty="0" smtClean="0">
              <a:latin typeface="Times New Roman" panose="02020603050405020304" pitchFamily="18" charset="0"/>
              <a:cs typeface="Times New Roman" panose="02020603050405020304" pitchFamily="18" charset="0"/>
            </a:endParaRPr>
          </a:p>
          <a:p>
            <a:pPr algn="just"/>
            <a:r>
              <a:rPr lang="vi-VN" sz="2000" b="1" dirty="0" smtClean="0">
                <a:latin typeface="Times New Roman" panose="02020603050405020304" pitchFamily="18" charset="0"/>
                <a:cs typeface="Times New Roman" panose="02020603050405020304" pitchFamily="18" charset="0"/>
              </a:rPr>
              <a:t>(iv) Điều kiện về vốn;	</a:t>
            </a:r>
            <a:endParaRPr lang="vi-VN" sz="2000" b="1" dirty="0" smtClean="0">
              <a:latin typeface="Times New Roman" panose="02020603050405020304" pitchFamily="18" charset="0"/>
              <a:cs typeface="Times New Roman" panose="02020603050405020304" pitchFamily="18" charset="0"/>
            </a:endParaRPr>
          </a:p>
          <a:p>
            <a:pPr algn="just"/>
            <a:r>
              <a:rPr lang="vi-VN" sz="2000" b="1" dirty="0" smtClean="0">
                <a:latin typeface="Times New Roman" panose="02020603050405020304" pitchFamily="18" charset="0"/>
                <a:cs typeface="Times New Roman" panose="02020603050405020304" pitchFamily="18" charset="0"/>
              </a:rPr>
              <a:t>(v) Điều kiện về ngành, nghề kinh doanh;(vi) Điều kiện về nhân sự.</a:t>
            </a:r>
            <a:endParaRPr lang="vi-VN" sz="2000" b="1" dirty="0" smtClean="0">
              <a:latin typeface="Times New Roman" panose="02020603050405020304" pitchFamily="18" charset="0"/>
              <a:cs typeface="Times New Roman" panose="02020603050405020304" pitchFamily="18" charset="0"/>
            </a:endParaRPr>
          </a:p>
          <a:p>
            <a:pPr algn="ctr"/>
            <a:endParaRPr lang="vi-VN" dirty="0"/>
          </a:p>
        </p:txBody>
      </p:sp>
      <p:sp>
        <p:nvSpPr>
          <p:cNvPr id="7" name="Rectangle 6"/>
          <p:cNvSpPr/>
          <p:nvPr/>
        </p:nvSpPr>
        <p:spPr>
          <a:xfrm>
            <a:off x="1649353" y="2514600"/>
            <a:ext cx="4853415" cy="369332"/>
          </a:xfrm>
          <a:prstGeom prst="rect">
            <a:avLst/>
          </a:prstGeom>
        </p:spPr>
        <p:txBody>
          <a:bodyPr wrap="square">
            <a:spAutoFit/>
          </a:bodyPr>
          <a:lstStyle/>
          <a:p>
            <a:pPr algn="ctr"/>
            <a:r>
              <a:rPr lang="vi-VN" b="0" i="0" cap="all" dirty="0" smtClean="0">
                <a:solidFill>
                  <a:schemeClr val="bg1"/>
                </a:solidFill>
                <a:effectLst/>
                <a:latin typeface="Times New Roman" panose="02020603050405020304" pitchFamily="18" charset="0"/>
                <a:cs typeface="Times New Roman" panose="02020603050405020304" pitchFamily="18" charset="0"/>
              </a:rPr>
              <a:t>VIẾT MÔ TẢ RÚT GỌN (TÙY CHỌN)</a:t>
            </a:r>
            <a:endParaRPr lang="vi-VN" dirty="0">
              <a:solidFill>
                <a:schemeClr val="bg1"/>
              </a:solidFill>
              <a:latin typeface="Times New Roman" panose="02020603050405020304" pitchFamily="18" charset="0"/>
              <a:cs typeface="Times New Roman" panose="02020603050405020304" pitchFamily="18" charset="0"/>
            </a:endParaRPr>
          </a:p>
        </p:txBody>
      </p:sp>
      <p:sp>
        <p:nvSpPr>
          <p:cNvPr id="8" name="Rectangle 7"/>
          <p:cNvSpPr/>
          <p:nvPr/>
        </p:nvSpPr>
        <p:spPr>
          <a:xfrm>
            <a:off x="1643666" y="1981200"/>
            <a:ext cx="4799323" cy="3810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vi-VN" sz="2000" b="1" dirty="0" smtClean="0">
                <a:latin typeface="Times New Roman" panose="02020603050405020304" pitchFamily="18" charset="0"/>
                <a:cs typeface="Times New Roman" panose="02020603050405020304" pitchFamily="18" charset="0"/>
              </a:rPr>
              <a:t>Tóm tắt</a:t>
            </a:r>
            <a:endParaRPr lang="vi-VN" sz="2000" b="1" dirty="0">
              <a:latin typeface="Times New Roman" panose="02020603050405020304" pitchFamily="18" charset="0"/>
              <a:cs typeface="Times New Roman" panose="02020603050405020304" pitchFamily="18" charset="0"/>
            </a:endParaRPr>
          </a:p>
        </p:txBody>
      </p:sp>
      <p:sp>
        <p:nvSpPr>
          <p:cNvPr id="9" name="Rectangle 8"/>
          <p:cNvSpPr/>
          <p:nvPr/>
        </p:nvSpPr>
        <p:spPr>
          <a:xfrm>
            <a:off x="1649353" y="2514600"/>
            <a:ext cx="4799323" cy="3810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vi-VN" sz="2000" b="1" dirty="0" smtClean="0">
                <a:latin typeface="Times New Roman" panose="02020603050405020304" pitchFamily="18" charset="0"/>
                <a:cs typeface="Times New Roman" panose="02020603050405020304" pitchFamily="18" charset="0"/>
              </a:rPr>
              <a:t>VIẾT MÔ TẢ RÚT GỌN (TÙY CHỌN)</a:t>
            </a:r>
            <a:endParaRPr lang="vi-VN" sz="2000" b="1"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563562"/>
          </a:xfrm>
        </p:spPr>
        <p:txBody>
          <a:bodyPr>
            <a:normAutofit/>
          </a:bodyPr>
          <a:lstStyle/>
          <a:p>
            <a:r>
              <a:rPr lang="vi-VN" sz="2800" b="1" dirty="0">
                <a:solidFill>
                  <a:srgbClr val="FF0000"/>
                </a:solidFill>
                <a:latin typeface="Times New Roman" panose="02020603050405020304" pitchFamily="18" charset="0"/>
                <a:cs typeface="Times New Roman" panose="02020603050405020304" pitchFamily="18" charset="0"/>
              </a:rPr>
              <a:t>Ví dụ, phần tóm tắt</a:t>
            </a:r>
            <a:endParaRPr lang="vi-VN"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90600" y="914400"/>
            <a:ext cx="7943088" cy="5334000"/>
          </a:xfrm>
        </p:spPr>
        <p:txBody>
          <a:bodyPr>
            <a:normAutofit/>
          </a:bodyPr>
          <a:lstStyle/>
          <a:p>
            <a:pPr marL="82550" indent="0" algn="just">
              <a:buNone/>
            </a:pPr>
            <a:r>
              <a:rPr lang="vi-VN" sz="1800" b="1" dirty="0" smtClean="0">
                <a:latin typeface="Times New Roman" panose="02020603050405020304" pitchFamily="18" charset="0"/>
                <a:cs typeface="Times New Roman" panose="02020603050405020304" pitchFamily="18" charset="0"/>
              </a:rPr>
              <a:t>Ví dụ 2</a:t>
            </a:r>
            <a:r>
              <a:rPr lang="vi-VN" sz="1800" dirty="0" smtClean="0">
                <a:latin typeface="Times New Roman" panose="02020603050405020304" pitchFamily="18" charset="0"/>
                <a:cs typeface="Times New Roman" panose="02020603050405020304" pitchFamily="18" charset="0"/>
              </a:rPr>
              <a:t>, có thể copy phần tóm tắt từ bài viết để dán vào mục này nếu mình thấy phù hợp, như bài viết </a:t>
            </a:r>
            <a:r>
              <a:rPr lang="vi-VN" sz="1800" b="1" dirty="0" smtClean="0">
                <a:latin typeface="Times New Roman" panose="02020603050405020304" pitchFamily="18" charset="0"/>
                <a:cs typeface="Times New Roman" panose="02020603050405020304" pitchFamily="18" charset="0"/>
              </a:rPr>
              <a:t>«Công ty có vốn đầu tư nước ngoà</a:t>
            </a:r>
            <a:r>
              <a:rPr lang="vi-VN" sz="1800" dirty="0" smtClean="0">
                <a:latin typeface="Times New Roman" panose="02020603050405020304" pitchFamily="18" charset="0"/>
                <a:cs typeface="Times New Roman" panose="02020603050405020304" pitchFamily="18" charset="0"/>
              </a:rPr>
              <a:t>i» có thể copy ở phần </a:t>
            </a:r>
            <a:r>
              <a:rPr lang="vi-VN" sz="1800" b="1" dirty="0" smtClean="0">
                <a:latin typeface="Times New Roman" panose="02020603050405020304" pitchFamily="18" charset="0"/>
                <a:cs typeface="Times New Roman" panose="02020603050405020304" pitchFamily="18" charset="0"/>
              </a:rPr>
              <a:t>«Sabo bài viết» </a:t>
            </a:r>
            <a:r>
              <a:rPr lang="vi-VN" sz="1800" dirty="0" smtClean="0">
                <a:latin typeface="Times New Roman" panose="02020603050405020304" pitchFamily="18" charset="0"/>
                <a:cs typeface="Times New Roman" panose="02020603050405020304" pitchFamily="18" charset="0"/>
              </a:rPr>
              <a:t>khái niệm của bài viết mà tác giả đã đăng:</a:t>
            </a:r>
            <a:endParaRPr lang="vi-VN" sz="1800" dirty="0" smtClean="0">
              <a:latin typeface="Times New Roman" panose="02020603050405020304" pitchFamily="18" charset="0"/>
              <a:cs typeface="Times New Roman" panose="02020603050405020304" pitchFamily="18" charset="0"/>
            </a:endParaRPr>
          </a:p>
          <a:p>
            <a:pPr marL="82550" indent="0" algn="just">
              <a:buNone/>
            </a:pPr>
            <a:endParaRPr lang="vi-VN" sz="18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66800" y="1828800"/>
            <a:ext cx="3276600" cy="5029200"/>
          </a:xfrm>
          <a:prstGeom prst="rect">
            <a:avLst/>
          </a:prstGeom>
        </p:spPr>
      </p:pic>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3000" y="1823113"/>
            <a:ext cx="3962400" cy="5034887"/>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715962"/>
          </a:xfrm>
        </p:spPr>
        <p:txBody>
          <a:bodyPr>
            <a:normAutofit/>
          </a:bodyPr>
          <a:lstStyle/>
          <a:p>
            <a:r>
              <a:rPr lang="vi-VN" sz="3200" b="1" dirty="0" smtClean="0">
                <a:solidFill>
                  <a:srgbClr val="FF0000"/>
                </a:solidFill>
                <a:latin typeface="Times New Roman" panose="02020603050405020304" pitchFamily="18" charset="0"/>
                <a:cs typeface="Times New Roman" panose="02020603050405020304" pitchFamily="18" charset="0"/>
              </a:rPr>
              <a:t>Tài khoản đăng nhập web:</a:t>
            </a:r>
            <a:endParaRPr lang="vi-VN" sz="3200"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43000" y="1143000"/>
            <a:ext cx="7790688" cy="5562600"/>
          </a:xfrm>
        </p:spPr>
        <p:txBody>
          <a:bodyPr>
            <a:noAutofit/>
          </a:bodyPr>
          <a:lstStyle/>
          <a:p>
            <a:pPr marL="82550" indent="0">
              <a:buNone/>
            </a:pPr>
            <a:r>
              <a:rPr lang="vi-VN" sz="1800" b="1" u="sng" dirty="0">
                <a:latin typeface="Times New Roman" panose="02020603050405020304" pitchFamily="18" charset="0"/>
                <a:cs typeface="Times New Roman" panose="02020603050405020304" pitchFamily="18" charset="0"/>
              </a:rPr>
              <a:t>Đường link trang web</a:t>
            </a:r>
            <a:r>
              <a:rPr lang="vi-VN" sz="1800" dirty="0">
                <a:latin typeface="Times New Roman" panose="02020603050405020304" pitchFamily="18" charset="0"/>
                <a:cs typeface="Times New Roman" panose="02020603050405020304" pitchFamily="18" charset="0"/>
              </a:rPr>
              <a:t>: </a:t>
            </a:r>
            <a:r>
              <a:rPr lang="vi-VN" sz="1800" i="1" dirty="0">
                <a:latin typeface="Times New Roman" panose="02020603050405020304" pitchFamily="18" charset="0"/>
                <a:cs typeface="Times New Roman" panose="02020603050405020304" pitchFamily="18" charset="0"/>
                <a:hlinkClick r:id="rId1"/>
              </a:rPr>
              <a:t>https://</a:t>
            </a:r>
            <a:r>
              <a:rPr lang="vi-VN" sz="1800" i="1" dirty="0" smtClean="0">
                <a:latin typeface="Times New Roman" panose="02020603050405020304" pitchFamily="18" charset="0"/>
                <a:cs typeface="Times New Roman" panose="02020603050405020304" pitchFamily="18" charset="0"/>
                <a:hlinkClick r:id="rId1"/>
              </a:rPr>
              <a:t>mtlong.online/wp-login.php?redirect_to=https%3A%2F%2Fmtlong.online%2Fwp-admin%2F&amp;reauth=1</a:t>
            </a:r>
            <a:endParaRPr lang="vi-VN" sz="1800" i="1" dirty="0" smtClean="0">
              <a:latin typeface="Times New Roman" panose="02020603050405020304" pitchFamily="18" charset="0"/>
              <a:cs typeface="Times New Roman" panose="02020603050405020304" pitchFamily="18" charset="0"/>
            </a:endParaRPr>
          </a:p>
          <a:p>
            <a:pPr marL="82550" indent="0">
              <a:buNone/>
            </a:pPr>
            <a:r>
              <a:rPr lang="vi-VN" sz="1800" b="1" u="sng" dirty="0" smtClean="0">
                <a:latin typeface="Times New Roman" panose="02020603050405020304" pitchFamily="18" charset="0"/>
                <a:cs typeface="Times New Roman" panose="02020603050405020304" pitchFamily="18" charset="0"/>
              </a:rPr>
              <a:t>Tài khoản và mật khẩu khi đăng nhập trang web:</a:t>
            </a:r>
            <a:endParaRPr lang="vi-VN" sz="1800" b="1" u="sng" dirty="0" smtClean="0">
              <a:latin typeface="Times New Roman" panose="02020603050405020304" pitchFamily="18" charset="0"/>
              <a:cs typeface="Times New Roman" panose="02020603050405020304" pitchFamily="18" charset="0"/>
            </a:endParaRPr>
          </a:p>
          <a:p>
            <a:pPr marL="82550" indent="0">
              <a:buNone/>
            </a:pPr>
            <a:r>
              <a:rPr lang="vi-VN" sz="1800" b="1" dirty="0" smtClean="0">
                <a:latin typeface="Times New Roman" panose="02020603050405020304" pitchFamily="18" charset="0"/>
                <a:cs typeface="Times New Roman" panose="02020603050405020304" pitchFamily="18" charset="0"/>
              </a:rPr>
              <a:t>1</a:t>
            </a:r>
            <a:r>
              <a:rPr lang="vi-VN" sz="1800" dirty="0" smtClean="0">
                <a:latin typeface="Times New Roman" panose="02020603050405020304" pitchFamily="18" charset="0"/>
                <a:cs typeface="Times New Roman" panose="02020603050405020304" pitchFamily="18" charset="0"/>
              </a:rPr>
              <a:t>. User</a:t>
            </a:r>
            <a:r>
              <a:rPr lang="vi-VN" sz="1800" dirty="0">
                <a:latin typeface="Times New Roman" panose="02020603050405020304" pitchFamily="18" charset="0"/>
                <a:cs typeface="Times New Roman" panose="02020603050405020304" pitchFamily="18" charset="0"/>
              </a:rPr>
              <a:t>: </a:t>
            </a:r>
            <a:r>
              <a:rPr lang="vi-VN" sz="1800" dirty="0" smtClean="0">
                <a:latin typeface="Times New Roman" panose="02020603050405020304" pitchFamily="18" charset="0"/>
                <a:cs typeface="Times New Roman" panose="02020603050405020304" pitchFamily="18" charset="0"/>
                <a:hlinkClick r:id="rId2"/>
              </a:rPr>
              <a:t>kimnga1807@gmail.com</a:t>
            </a:r>
            <a:endParaRPr lang="vi-VN" sz="1800" dirty="0" smtClean="0">
              <a:latin typeface="Times New Roman" panose="02020603050405020304" pitchFamily="18" charset="0"/>
              <a:cs typeface="Times New Roman" panose="02020603050405020304" pitchFamily="18" charset="0"/>
            </a:endParaRPr>
          </a:p>
          <a:p>
            <a:pPr marL="82550" indent="0">
              <a:buNone/>
            </a:pPr>
            <a:r>
              <a:rPr lang="vi-VN" sz="1800" dirty="0" smtClean="0">
                <a:latin typeface="Times New Roman" panose="02020603050405020304" pitchFamily="18" charset="0"/>
                <a:cs typeface="Times New Roman" panose="02020603050405020304" pitchFamily="18" charset="0"/>
              </a:rPr>
              <a:t>    Pass</a:t>
            </a:r>
            <a:r>
              <a:rPr lang="vi-VN" sz="1800" dirty="0">
                <a:latin typeface="Times New Roman" panose="02020603050405020304" pitchFamily="18" charset="0"/>
                <a:cs typeface="Times New Roman" panose="02020603050405020304" pitchFamily="18" charset="0"/>
              </a:rPr>
              <a:t>: </a:t>
            </a:r>
            <a:r>
              <a:rPr lang="vi-VN" sz="1800" dirty="0" smtClean="0">
                <a:latin typeface="Times New Roman" panose="02020603050405020304" pitchFamily="18" charset="0"/>
                <a:cs typeface="Times New Roman" panose="02020603050405020304" pitchFamily="18" charset="0"/>
              </a:rPr>
              <a:t>thanthikimnga@1807</a:t>
            </a:r>
            <a:endParaRPr lang="vi-VN" sz="1800" dirty="0" smtClean="0">
              <a:latin typeface="Times New Roman" panose="02020603050405020304" pitchFamily="18" charset="0"/>
              <a:cs typeface="Times New Roman" panose="02020603050405020304" pitchFamily="18" charset="0"/>
            </a:endParaRPr>
          </a:p>
          <a:p>
            <a:pPr marL="82550" indent="0">
              <a:buNone/>
            </a:pPr>
            <a:r>
              <a:rPr lang="vi-VN" sz="1800" b="1" dirty="0" smtClean="0">
                <a:latin typeface="Times New Roman" panose="02020603050405020304" pitchFamily="18" charset="0"/>
                <a:cs typeface="Times New Roman" panose="02020603050405020304" pitchFamily="18" charset="0"/>
              </a:rPr>
              <a:t>2</a:t>
            </a:r>
            <a:r>
              <a:rPr lang="vi-VN" sz="1800" dirty="0" smtClean="0">
                <a:latin typeface="Times New Roman" panose="02020603050405020304" pitchFamily="18" charset="0"/>
                <a:cs typeface="Times New Roman" panose="02020603050405020304" pitchFamily="18" charset="0"/>
              </a:rPr>
              <a:t>. User</a:t>
            </a:r>
            <a:r>
              <a:rPr lang="vi-VN" sz="1800" dirty="0">
                <a:latin typeface="Times New Roman" panose="02020603050405020304" pitchFamily="18" charset="0"/>
                <a:cs typeface="Times New Roman" panose="02020603050405020304" pitchFamily="18" charset="0"/>
              </a:rPr>
              <a:t>: </a:t>
            </a:r>
            <a:r>
              <a:rPr lang="vi-VN" sz="1800" dirty="0" smtClean="0">
                <a:latin typeface="Times New Roman" panose="02020603050405020304" pitchFamily="18" charset="0"/>
                <a:cs typeface="Times New Roman" panose="02020603050405020304" pitchFamily="18" charset="0"/>
                <a:hlinkClick r:id="rId3"/>
              </a:rPr>
              <a:t>dangnguyenkimanh96@gmail.com</a:t>
            </a:r>
            <a:endParaRPr lang="vi-VN" sz="1800" dirty="0" smtClean="0">
              <a:latin typeface="Times New Roman" panose="02020603050405020304" pitchFamily="18" charset="0"/>
              <a:cs typeface="Times New Roman" panose="02020603050405020304" pitchFamily="18" charset="0"/>
            </a:endParaRPr>
          </a:p>
          <a:p>
            <a:pPr marL="82550" indent="0">
              <a:buNone/>
            </a:pPr>
            <a:r>
              <a:rPr lang="vi-VN" sz="1800" dirty="0" smtClean="0">
                <a:latin typeface="Times New Roman" panose="02020603050405020304" pitchFamily="18" charset="0"/>
                <a:cs typeface="Times New Roman" panose="02020603050405020304" pitchFamily="18" charset="0"/>
              </a:rPr>
              <a:t>    Pass</a:t>
            </a:r>
            <a:r>
              <a:rPr lang="vi-VN" sz="1800" dirty="0">
                <a:latin typeface="Times New Roman" panose="02020603050405020304" pitchFamily="18" charset="0"/>
                <a:cs typeface="Times New Roman" panose="02020603050405020304" pitchFamily="18" charset="0"/>
              </a:rPr>
              <a:t>: </a:t>
            </a:r>
            <a:r>
              <a:rPr lang="vi-VN" sz="1800" dirty="0" smtClean="0">
                <a:latin typeface="Times New Roman" panose="02020603050405020304" pitchFamily="18" charset="0"/>
                <a:cs typeface="Times New Roman" panose="02020603050405020304" pitchFamily="18" charset="0"/>
              </a:rPr>
              <a:t>dangnguyenkimanh@96</a:t>
            </a:r>
            <a:endParaRPr lang="vi-VN" sz="1800" dirty="0" smtClean="0">
              <a:latin typeface="Times New Roman" panose="02020603050405020304" pitchFamily="18" charset="0"/>
              <a:cs typeface="Times New Roman" panose="02020603050405020304" pitchFamily="18" charset="0"/>
            </a:endParaRPr>
          </a:p>
          <a:p>
            <a:pPr marL="82550" indent="0">
              <a:buNone/>
            </a:pPr>
            <a:r>
              <a:rPr lang="vi-VN" sz="1800" b="1" dirty="0" smtClean="0">
                <a:latin typeface="Times New Roman" panose="02020603050405020304" pitchFamily="18" charset="0"/>
                <a:cs typeface="Times New Roman" panose="02020603050405020304" pitchFamily="18" charset="0"/>
              </a:rPr>
              <a:t>3</a:t>
            </a:r>
            <a:r>
              <a:rPr lang="vi-VN" sz="1800" dirty="0" smtClean="0">
                <a:latin typeface="Times New Roman" panose="02020603050405020304" pitchFamily="18" charset="0"/>
                <a:cs typeface="Times New Roman" panose="02020603050405020304" pitchFamily="18" charset="0"/>
              </a:rPr>
              <a:t>. User</a:t>
            </a:r>
            <a:r>
              <a:rPr lang="vi-VN" sz="1800" dirty="0">
                <a:latin typeface="Times New Roman" panose="02020603050405020304" pitchFamily="18" charset="0"/>
                <a:cs typeface="Times New Roman" panose="02020603050405020304" pitchFamily="18" charset="0"/>
              </a:rPr>
              <a:t>: </a:t>
            </a:r>
            <a:r>
              <a:rPr lang="vi-VN" sz="1800" dirty="0" smtClean="0">
                <a:latin typeface="Times New Roman" panose="02020603050405020304" pitchFamily="18" charset="0"/>
                <a:cs typeface="Times New Roman" panose="02020603050405020304" pitchFamily="18" charset="0"/>
                <a:hlinkClick r:id="rId4"/>
              </a:rPr>
              <a:t>dinhthimylinh2019@gmail.com</a:t>
            </a:r>
            <a:endParaRPr lang="vi-VN" sz="1800" dirty="0" smtClean="0">
              <a:latin typeface="Times New Roman" panose="02020603050405020304" pitchFamily="18" charset="0"/>
              <a:cs typeface="Times New Roman" panose="02020603050405020304" pitchFamily="18" charset="0"/>
            </a:endParaRPr>
          </a:p>
          <a:p>
            <a:pPr marL="82550" indent="0">
              <a:buNone/>
            </a:pPr>
            <a:r>
              <a:rPr lang="vi-VN" sz="1800" dirty="0" smtClean="0">
                <a:latin typeface="Times New Roman" panose="02020603050405020304" pitchFamily="18" charset="0"/>
                <a:cs typeface="Times New Roman" panose="02020603050405020304" pitchFamily="18" charset="0"/>
              </a:rPr>
              <a:t>    Pass</a:t>
            </a:r>
            <a:r>
              <a:rPr lang="vi-VN" sz="1800" dirty="0">
                <a:latin typeface="Times New Roman" panose="02020603050405020304" pitchFamily="18" charset="0"/>
                <a:cs typeface="Times New Roman" panose="02020603050405020304" pitchFamily="18" charset="0"/>
              </a:rPr>
              <a:t>: </a:t>
            </a:r>
            <a:r>
              <a:rPr lang="vi-VN" sz="1800" dirty="0" smtClean="0">
                <a:latin typeface="Times New Roman" panose="02020603050405020304" pitchFamily="18" charset="0"/>
                <a:cs typeface="Times New Roman" panose="02020603050405020304" pitchFamily="18" charset="0"/>
              </a:rPr>
              <a:t>dinhthimylinh@2019</a:t>
            </a:r>
            <a:endParaRPr lang="vi-VN" sz="1800" dirty="0" smtClean="0">
              <a:latin typeface="Times New Roman" panose="02020603050405020304" pitchFamily="18" charset="0"/>
              <a:cs typeface="Times New Roman" panose="02020603050405020304" pitchFamily="18" charset="0"/>
            </a:endParaRPr>
          </a:p>
          <a:p>
            <a:pPr marL="82550" indent="0">
              <a:buNone/>
            </a:pPr>
            <a:r>
              <a:rPr lang="vi-VN" sz="1800" b="1" dirty="0" smtClean="0">
                <a:latin typeface="Times New Roman" panose="02020603050405020304" pitchFamily="18" charset="0"/>
                <a:cs typeface="Times New Roman" panose="02020603050405020304" pitchFamily="18" charset="0"/>
              </a:rPr>
              <a:t>4</a:t>
            </a:r>
            <a:r>
              <a:rPr lang="vi-VN" sz="1800" dirty="0" smtClean="0">
                <a:latin typeface="Times New Roman" panose="02020603050405020304" pitchFamily="18" charset="0"/>
                <a:cs typeface="Times New Roman" panose="02020603050405020304" pitchFamily="18" charset="0"/>
              </a:rPr>
              <a:t>. </a:t>
            </a:r>
            <a:r>
              <a:rPr lang="vi-VN" sz="1800" dirty="0" smtClean="0">
                <a:latin typeface="Times New Roman" panose="02020603050405020304" pitchFamily="18" charset="0"/>
                <a:cs typeface="Times New Roman" panose="02020603050405020304" pitchFamily="18" charset="0"/>
              </a:rPr>
              <a:t>User</a:t>
            </a:r>
            <a:r>
              <a:rPr lang="vi-VN" sz="1800" dirty="0">
                <a:latin typeface="Times New Roman" panose="02020603050405020304" pitchFamily="18" charset="0"/>
                <a:cs typeface="Times New Roman" panose="02020603050405020304" pitchFamily="18" charset="0"/>
              </a:rPr>
              <a:t>: </a:t>
            </a:r>
            <a:r>
              <a:rPr lang="vi-VN" sz="1800" dirty="0" smtClean="0">
                <a:latin typeface="Times New Roman" panose="02020603050405020304" pitchFamily="18" charset="0"/>
                <a:cs typeface="Times New Roman" panose="02020603050405020304" pitchFamily="18" charset="0"/>
                <a:hlinkClick r:id="rId5"/>
              </a:rPr>
              <a:t>nguyenthituquyen414@gmail.com</a:t>
            </a:r>
            <a:endParaRPr lang="vi-VN" sz="1800" dirty="0" smtClean="0">
              <a:latin typeface="Times New Roman" panose="02020603050405020304" pitchFamily="18" charset="0"/>
              <a:cs typeface="Times New Roman" panose="02020603050405020304" pitchFamily="18" charset="0"/>
            </a:endParaRPr>
          </a:p>
          <a:p>
            <a:pPr marL="82550" indent="0">
              <a:buNone/>
            </a:pPr>
            <a:r>
              <a:rPr lang="vi-VN" sz="1800" dirty="0" smtClean="0">
                <a:latin typeface="Times New Roman" panose="02020603050405020304" pitchFamily="18" charset="0"/>
                <a:cs typeface="Times New Roman" panose="02020603050405020304" pitchFamily="18" charset="0"/>
              </a:rPr>
              <a:t>    Pass</a:t>
            </a:r>
            <a:r>
              <a:rPr lang="vi-VN" sz="1800" dirty="0">
                <a:latin typeface="Times New Roman" panose="02020603050405020304" pitchFamily="18" charset="0"/>
                <a:cs typeface="Times New Roman" panose="02020603050405020304" pitchFamily="18" charset="0"/>
              </a:rPr>
              <a:t>: </a:t>
            </a:r>
            <a:r>
              <a:rPr lang="vi-VN" sz="1800" dirty="0" smtClean="0">
                <a:latin typeface="Times New Roman" panose="02020603050405020304" pitchFamily="18" charset="0"/>
                <a:cs typeface="Times New Roman" panose="02020603050405020304" pitchFamily="18" charset="0"/>
              </a:rPr>
              <a:t>nguyenthituquyen@414</a:t>
            </a:r>
            <a:endParaRPr lang="vi-VN" sz="1800" dirty="0" smtClean="0">
              <a:latin typeface="Times New Roman" panose="02020603050405020304" pitchFamily="18" charset="0"/>
              <a:cs typeface="Times New Roman" panose="02020603050405020304" pitchFamily="18" charset="0"/>
            </a:endParaRPr>
          </a:p>
          <a:p>
            <a:pPr marL="82550" indent="0">
              <a:buNone/>
            </a:pPr>
            <a:r>
              <a:rPr lang="vi-VN" sz="1800" b="1" dirty="0" smtClean="0">
                <a:latin typeface="Times New Roman" panose="02020603050405020304" pitchFamily="18" charset="0"/>
                <a:cs typeface="Times New Roman" panose="02020603050405020304" pitchFamily="18" charset="0"/>
              </a:rPr>
              <a:t>5</a:t>
            </a:r>
            <a:r>
              <a:rPr lang="vi-VN" sz="1800" dirty="0" smtClean="0">
                <a:latin typeface="Times New Roman" panose="02020603050405020304" pitchFamily="18" charset="0"/>
                <a:cs typeface="Times New Roman" panose="02020603050405020304" pitchFamily="18" charset="0"/>
              </a:rPr>
              <a:t>. </a:t>
            </a:r>
            <a:r>
              <a:rPr lang="vi-VN" sz="1800" dirty="0" smtClean="0">
                <a:latin typeface="Times New Roman" panose="02020603050405020304" pitchFamily="18" charset="0"/>
                <a:cs typeface="Times New Roman" panose="02020603050405020304" pitchFamily="18" charset="0"/>
              </a:rPr>
              <a:t>User</a:t>
            </a:r>
            <a:r>
              <a:rPr lang="vi-VN" sz="1800" dirty="0">
                <a:latin typeface="Times New Roman" panose="02020603050405020304" pitchFamily="18" charset="0"/>
                <a:cs typeface="Times New Roman" panose="02020603050405020304" pitchFamily="18" charset="0"/>
              </a:rPr>
              <a:t>: </a:t>
            </a:r>
            <a:r>
              <a:rPr lang="vi-VN" sz="1800" dirty="0" smtClean="0">
                <a:latin typeface="Times New Roman" panose="02020603050405020304" pitchFamily="18" charset="0"/>
                <a:cs typeface="Times New Roman" panose="02020603050405020304" pitchFamily="18" charset="0"/>
                <a:hlinkClick r:id="rId6"/>
              </a:rPr>
              <a:t>huathelinh83@gmail.com</a:t>
            </a:r>
            <a:endParaRPr lang="vi-VN" sz="1800" dirty="0" smtClean="0">
              <a:latin typeface="Times New Roman" panose="02020603050405020304" pitchFamily="18" charset="0"/>
              <a:cs typeface="Times New Roman" panose="02020603050405020304" pitchFamily="18" charset="0"/>
            </a:endParaRPr>
          </a:p>
          <a:p>
            <a:pPr marL="82550" indent="0">
              <a:buNone/>
            </a:pPr>
            <a:r>
              <a:rPr lang="vi-VN" sz="1800" dirty="0" smtClean="0">
                <a:latin typeface="Times New Roman" panose="02020603050405020304" pitchFamily="18" charset="0"/>
                <a:cs typeface="Times New Roman" panose="02020603050405020304" pitchFamily="18" charset="0"/>
              </a:rPr>
              <a:t>     Pass</a:t>
            </a:r>
            <a:r>
              <a:rPr lang="vi-VN" sz="1800" dirty="0">
                <a:latin typeface="Times New Roman" panose="02020603050405020304" pitchFamily="18" charset="0"/>
                <a:cs typeface="Times New Roman" panose="02020603050405020304" pitchFamily="18" charset="0"/>
              </a:rPr>
              <a:t>: </a:t>
            </a:r>
            <a:r>
              <a:rPr lang="vi-VN" sz="1800" dirty="0" smtClean="0">
                <a:latin typeface="Times New Roman" panose="02020603050405020304" pitchFamily="18" charset="0"/>
                <a:cs typeface="Times New Roman" panose="02020603050405020304" pitchFamily="18" charset="0"/>
              </a:rPr>
              <a:t>huathelinh@83</a:t>
            </a:r>
            <a:endParaRPr lang="vi-VN" sz="1800" dirty="0" smtClean="0">
              <a:latin typeface="Times New Roman" panose="02020603050405020304" pitchFamily="18" charset="0"/>
              <a:cs typeface="Times New Roman" panose="02020603050405020304" pitchFamily="18" charset="0"/>
            </a:endParaRPr>
          </a:p>
          <a:p>
            <a:pPr marL="82550" indent="0">
              <a:buNone/>
            </a:pPr>
            <a:r>
              <a:rPr lang="vi-VN" sz="1800" dirty="0" smtClean="0">
                <a:latin typeface="Times New Roman" panose="02020603050405020304" pitchFamily="18" charset="0"/>
                <a:cs typeface="Times New Roman" panose="02020603050405020304" pitchFamily="18" charset="0"/>
              </a:rPr>
              <a:t>-&gt; </a:t>
            </a:r>
            <a:r>
              <a:rPr lang="vi-VN" sz="1800" b="1" dirty="0" smtClean="0">
                <a:latin typeface="Times New Roman" panose="02020603050405020304" pitchFamily="18" charset="0"/>
                <a:cs typeface="Times New Roman" panose="02020603050405020304" pitchFamily="18" charset="0"/>
              </a:rPr>
              <a:t>Lưu ý</a:t>
            </a:r>
            <a:r>
              <a:rPr lang="vi-VN" sz="1800" dirty="0" smtClean="0">
                <a:latin typeface="Times New Roman" panose="02020603050405020304" pitchFamily="18" charset="0"/>
                <a:cs typeface="Times New Roman" panose="02020603050405020304" pitchFamily="18" charset="0"/>
              </a:rPr>
              <a:t>: Nên chọn 01 tài khoản sử dụng xuyên suốt để có thể xem lại, chỉnh sửa những bài viết cũ đã đăng.</a:t>
            </a:r>
            <a:endParaRPr lang="vi-VN" sz="18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Solstice</Template>
  <TotalTime>0</TotalTime>
  <Words>7285</Words>
  <Application>WPS Presentation</Application>
  <PresentationFormat>On-screen Show (4:3)</PresentationFormat>
  <Paragraphs>232</Paragraphs>
  <Slides>15</Slides>
  <Notes>1</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15</vt:i4>
      </vt:variant>
    </vt:vector>
  </HeadingPairs>
  <TitlesOfParts>
    <vt:vector size="28" baseType="lpstr">
      <vt:lpstr>Arial</vt:lpstr>
      <vt:lpstr>SimSun</vt:lpstr>
      <vt:lpstr>Wingdings</vt:lpstr>
      <vt:lpstr>Wingdings 2</vt:lpstr>
      <vt:lpstr>Verdana</vt:lpstr>
      <vt:lpstr>Times New Roman</vt:lpstr>
      <vt:lpstr>Arial</vt:lpstr>
      <vt:lpstr>Gill Sans MT</vt:lpstr>
      <vt:lpstr>Tahoma</vt:lpstr>
      <vt:lpstr>Microsoft YaHei</vt:lpstr>
      <vt:lpstr>Arial Unicode MS</vt:lpstr>
      <vt:lpstr>Calibri</vt:lpstr>
      <vt:lpstr>Solstice</vt:lpstr>
      <vt:lpstr>CÁCH ĐĂNG BÀI BIẾT  TRÊN TRANG WEB</vt:lpstr>
      <vt:lpstr>PHẦN 1: TỔNG THỂ NỘI DUNG BÀI VIẾT </vt:lpstr>
      <vt:lpstr>1. Tiêu đề</vt:lpstr>
      <vt:lpstr>2. Nội dung bài viết</vt:lpstr>
      <vt:lpstr>3. Kết luận</vt:lpstr>
      <vt:lpstr>PHẦN 2: THÔNG TIN LIÊN HỆ</vt:lpstr>
      <vt:lpstr>PHẦN 3: BÀI VIẾT LIÊN QUAN</vt:lpstr>
      <vt:lpstr>  PHẦN 4: CÁC THAO TÁC KHÁC </vt:lpstr>
      <vt:lpstr>1. Chuyên mục (Tìm kiếm chuyên mục)</vt:lpstr>
      <vt:lpstr>2. Thẻ (Thêm thẻ)</vt:lpstr>
      <vt:lpstr>3. Ảnh đại diện</vt:lpstr>
      <vt:lpstr>4. Tóm tắt (Viết mô tả rút gọn (tùy chọn)) </vt:lpstr>
      <vt:lpstr>Ví dụ, phần tóm tắt</vt:lpstr>
      <vt:lpstr>Ví dụ, phần tóm tắt</vt:lpstr>
      <vt:lpstr>Tài khoản đăng nhập web:</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CÁCH ĐĂNG BÀI BIẾT TRÊN WEB</dc:title>
  <dc:creator>DELL</dc:creator>
  <cp:lastModifiedBy>Lâm Tuấn Vũ-07-03-01</cp:lastModifiedBy>
  <cp:revision>46</cp:revision>
  <dcterms:created xsi:type="dcterms:W3CDTF">2023-07-28T02:13:00Z</dcterms:created>
  <dcterms:modified xsi:type="dcterms:W3CDTF">2023-09-24T03:59:02Z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DC00AF4A190F456DA6B319B657DF1708_13</vt:lpwstr>
  </property>
  <property fmtid="{D5CDD505-2E9C-101B-9397-08002B2CF9AE}" pid="3" name="KSOProductBuildVer">
    <vt:lpwstr>1033-12.2.0.13215</vt:lpwstr>
  </property>
</Properties>
</file>